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handoutMasterIdLst>
    <p:handoutMasterId r:id="rId44"/>
  </p:handoutMasterIdLst>
  <p:sldIdLst>
    <p:sldId id="258" r:id="rId5"/>
    <p:sldId id="311" r:id="rId6"/>
    <p:sldId id="310" r:id="rId7"/>
    <p:sldId id="312" r:id="rId8"/>
    <p:sldId id="313" r:id="rId9"/>
    <p:sldId id="314" r:id="rId10"/>
    <p:sldId id="315" r:id="rId11"/>
    <p:sldId id="316" r:id="rId12"/>
    <p:sldId id="317" r:id="rId13"/>
    <p:sldId id="318" r:id="rId14"/>
    <p:sldId id="319" r:id="rId15"/>
    <p:sldId id="320" r:id="rId16"/>
    <p:sldId id="321" r:id="rId17"/>
    <p:sldId id="322" r:id="rId18"/>
    <p:sldId id="323" r:id="rId19"/>
    <p:sldId id="324" r:id="rId20"/>
    <p:sldId id="325" r:id="rId21"/>
    <p:sldId id="326" r:id="rId22"/>
    <p:sldId id="327" r:id="rId23"/>
    <p:sldId id="328" r:id="rId24"/>
    <p:sldId id="329" r:id="rId25"/>
    <p:sldId id="330" r:id="rId26"/>
    <p:sldId id="331" r:id="rId27"/>
    <p:sldId id="332" r:id="rId28"/>
    <p:sldId id="333" r:id="rId29"/>
    <p:sldId id="334" r:id="rId30"/>
    <p:sldId id="335" r:id="rId31"/>
    <p:sldId id="336" r:id="rId32"/>
    <p:sldId id="337" r:id="rId33"/>
    <p:sldId id="338" r:id="rId34"/>
    <p:sldId id="339" r:id="rId35"/>
    <p:sldId id="340" r:id="rId36"/>
    <p:sldId id="341" r:id="rId37"/>
    <p:sldId id="342" r:id="rId38"/>
    <p:sldId id="343" r:id="rId39"/>
    <p:sldId id="344" r:id="rId40"/>
    <p:sldId id="345" r:id="rId41"/>
    <p:sldId id="269" r:id="rId42"/>
    <p:sldId id="27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1D49"/>
    <a:srgbClr val="333333"/>
    <a:srgbClr val="FF671D"/>
    <a:srgbClr val="1E988A"/>
    <a:srgbClr val="18988B"/>
    <a:srgbClr val="F26724"/>
    <a:srgbClr val="FFFFFF"/>
    <a:srgbClr val="131E29"/>
    <a:srgbClr val="D8DFE1"/>
    <a:srgbClr val="F9A1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DF1A14-C227-424E-875E-862705B97B09}" v="6" dt="2023-03-26T22:06:17.097"/>
    <p1510:client id="{F947FEBF-A412-9F46-020B-2E64BD536EAB}" v="1" dt="2023-10-09T21:39:52.3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2" autoAdjust="0"/>
    <p:restoredTop sz="96357" autoAdjust="0"/>
  </p:normalViewPr>
  <p:slideViewPr>
    <p:cSldViewPr snapToGrid="0" snapToObjects="1" showGuides="1">
      <p:cViewPr varScale="1">
        <p:scale>
          <a:sx n="86" d="100"/>
          <a:sy n="86" d="100"/>
        </p:scale>
        <p:origin x="466" y="5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showGuide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23306C-0833-7F09-5AF4-D8569D25D91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8A48824-7BE8-9BC6-BB79-646A8E5CF92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DDE781-5F15-E840-9BA8-F106ECD6294A}" type="datetimeFigureOut">
              <a:rPr lang="en-US" smtClean="0"/>
              <a:t>11/9/2023</a:t>
            </a:fld>
            <a:endParaRPr lang="en-US"/>
          </a:p>
        </p:txBody>
      </p:sp>
      <p:sp>
        <p:nvSpPr>
          <p:cNvPr id="4" name="Footer Placeholder 3">
            <a:extLst>
              <a:ext uri="{FF2B5EF4-FFF2-40B4-BE49-F238E27FC236}">
                <a16:creationId xmlns:a16="http://schemas.microsoft.com/office/drawing/2014/main" id="{66E86821-EBD3-1D21-1F80-8E9A98F5A5B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6E8C3FA-D616-C550-9C38-8A94E69954E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42FBE67-8149-4444-BA55-8609BD7882A0}" type="slidenum">
              <a:rPr lang="en-US" smtClean="0"/>
              <a:t>‹#›</a:t>
            </a:fld>
            <a:endParaRPr lang="en-US"/>
          </a:p>
        </p:txBody>
      </p:sp>
    </p:spTree>
    <p:extLst>
      <p:ext uri="{BB962C8B-B14F-4D97-AF65-F5344CB8AC3E}">
        <p14:creationId xmlns:p14="http://schemas.microsoft.com/office/powerpoint/2010/main" val="92641939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With Image">
    <p:bg>
      <p:bgPr>
        <a:solidFill>
          <a:srgbClr val="021D4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E48DB-2B5E-7293-A397-0D2F30D540E6}"/>
              </a:ext>
            </a:extLst>
          </p:cNvPr>
          <p:cNvSpPr>
            <a:spLocks noGrp="1"/>
          </p:cNvSpPr>
          <p:nvPr>
            <p:ph type="ctrTitle" hasCustomPrompt="1"/>
          </p:nvPr>
        </p:nvSpPr>
        <p:spPr>
          <a:xfrm>
            <a:off x="1104123" y="2121207"/>
            <a:ext cx="5184710" cy="2514876"/>
          </a:xfrm>
        </p:spPr>
        <p:txBody>
          <a:bodyPr anchor="ctr">
            <a:noAutofit/>
          </a:bodyPr>
          <a:lstStyle>
            <a:lvl1pPr algn="l">
              <a:defRPr sz="4800" b="1">
                <a:solidFill>
                  <a:schemeClr val="bg2"/>
                </a:solidFill>
                <a:latin typeface="Poppins" charset="0"/>
                <a:ea typeface="Poppins" charset="0"/>
                <a:cs typeface="Poppins" charset="0"/>
              </a:defRPr>
            </a:lvl1pPr>
          </a:lstStyle>
          <a:p>
            <a:r>
              <a:rPr lang="en-US" dirty="0"/>
              <a:t>Presentation Title Goes Here</a:t>
            </a:r>
          </a:p>
        </p:txBody>
      </p:sp>
      <p:sp>
        <p:nvSpPr>
          <p:cNvPr id="6" name="Slide Number Placeholder 5">
            <a:extLst>
              <a:ext uri="{FF2B5EF4-FFF2-40B4-BE49-F238E27FC236}">
                <a16:creationId xmlns:a16="http://schemas.microsoft.com/office/drawing/2014/main" id="{CE31C110-867C-0E18-3DCA-D786A53781C4}"/>
              </a:ext>
            </a:extLst>
          </p:cNvPr>
          <p:cNvSpPr>
            <a:spLocks noGrp="1"/>
          </p:cNvSpPr>
          <p:nvPr>
            <p:ph type="sldNum" sz="quarter" idx="12"/>
          </p:nvPr>
        </p:nvSpPr>
        <p:spPr/>
        <p:txBody>
          <a:bodyPr/>
          <a:lstStyle/>
          <a:p>
            <a:fld id="{10D9F95D-AC17-0940-839F-D4A43295D9C7}" type="slidenum">
              <a:rPr lang="en-US" smtClean="0"/>
              <a:t>‹#›</a:t>
            </a:fld>
            <a:endParaRPr lang="en-US"/>
          </a:p>
        </p:txBody>
      </p:sp>
      <p:sp>
        <p:nvSpPr>
          <p:cNvPr id="9" name="Bildplatzhalter 2">
            <a:extLst>
              <a:ext uri="{FF2B5EF4-FFF2-40B4-BE49-F238E27FC236}">
                <a16:creationId xmlns:a16="http://schemas.microsoft.com/office/drawing/2014/main" id="{1011718D-A968-213F-C006-F5FDF214D90F}"/>
              </a:ext>
            </a:extLst>
          </p:cNvPr>
          <p:cNvSpPr>
            <a:spLocks noGrp="1"/>
          </p:cNvSpPr>
          <p:nvPr>
            <p:ph type="pic" sz="quarter" idx="13"/>
          </p:nvPr>
        </p:nvSpPr>
        <p:spPr>
          <a:xfrm>
            <a:off x="7007288" y="1"/>
            <a:ext cx="5184712" cy="6858000"/>
          </a:xfrm>
          <a:solidFill>
            <a:schemeClr val="bg2"/>
          </a:solidFill>
          <a:ln>
            <a:noFill/>
          </a:ln>
          <a:effectLst/>
        </p:spPr>
        <p:txBody>
          <a:bodyPr wrap="square" lIns="144000" tIns="72000" rIns="90000" bIns="108000" anchor="ctr" anchorCtr="0"/>
          <a:lstStyle>
            <a:lvl1pPr marL="0" indent="0" algn="ctr">
              <a:buFont typeface="Arial" panose="020B0604020202020204" pitchFamily="34" charset="0"/>
              <a:buNone/>
              <a:defRPr lang="de-DE" sz="800" kern="1200">
                <a:solidFill>
                  <a:schemeClr val="tx1"/>
                </a:solidFill>
                <a:latin typeface="Calibri" panose="020F0502020204030204" pitchFamily="34" charset="0"/>
                <a:ea typeface="ＭＳ Ｐゴシック" pitchFamily="34" charset="-128"/>
                <a:cs typeface="Calibri" panose="020F0502020204030204" pitchFamily="34" charset="0"/>
              </a:defRPr>
            </a:lvl1pPr>
          </a:lstStyle>
          <a:p>
            <a:pPr lvl="0">
              <a:buClr>
                <a:srgbClr val="AFB4B9"/>
              </a:buClr>
            </a:pPr>
            <a:r>
              <a:rPr lang="en-US" noProof="0"/>
              <a:t>Click icon to add picture</a:t>
            </a:r>
            <a:endParaRPr lang="en-US" noProof="0" dirty="0"/>
          </a:p>
        </p:txBody>
      </p:sp>
      <p:pic>
        <p:nvPicPr>
          <p:cNvPr id="5" name="Graphic 4">
            <a:extLst>
              <a:ext uri="{FF2B5EF4-FFF2-40B4-BE49-F238E27FC236}">
                <a16:creationId xmlns:a16="http://schemas.microsoft.com/office/drawing/2014/main" id="{5F90D1F6-C7EA-6D12-F6D3-A9C5D418FB7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41531" y="-1207184"/>
            <a:ext cx="4828668" cy="12071669"/>
          </a:xfrm>
          <a:prstGeom prst="rect">
            <a:avLst/>
          </a:prstGeom>
        </p:spPr>
      </p:pic>
    </p:spTree>
    <p:extLst>
      <p:ext uri="{BB962C8B-B14F-4D97-AF65-F5344CB8AC3E}">
        <p14:creationId xmlns:p14="http://schemas.microsoft.com/office/powerpoint/2010/main" val="1162506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Divider Slide">
    <p:bg>
      <p:bgPr>
        <a:solidFill>
          <a:srgbClr val="D8DFE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E31C110-867C-0E18-3DCA-D786A53781C4}"/>
              </a:ext>
            </a:extLst>
          </p:cNvPr>
          <p:cNvSpPr>
            <a:spLocks noGrp="1"/>
          </p:cNvSpPr>
          <p:nvPr>
            <p:ph type="sldNum" sz="quarter" idx="12"/>
          </p:nvPr>
        </p:nvSpPr>
        <p:spPr/>
        <p:txBody>
          <a:bodyPr/>
          <a:lstStyle/>
          <a:p>
            <a:fld id="{10D9F95D-AC17-0940-839F-D4A43295D9C7}" type="slidenum">
              <a:rPr lang="en-US" smtClean="0"/>
              <a:t>‹#›</a:t>
            </a:fld>
            <a:endParaRPr lang="en-US"/>
          </a:p>
        </p:txBody>
      </p:sp>
      <p:pic>
        <p:nvPicPr>
          <p:cNvPr id="4" name="Graphic 3">
            <a:extLst>
              <a:ext uri="{FF2B5EF4-FFF2-40B4-BE49-F238E27FC236}">
                <a16:creationId xmlns:a16="http://schemas.microsoft.com/office/drawing/2014/main" id="{9957E867-16B3-8478-D3A0-10443901515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896882" y="1589313"/>
            <a:ext cx="398236" cy="995590"/>
          </a:xfrm>
          <a:prstGeom prst="rect">
            <a:avLst/>
          </a:prstGeom>
        </p:spPr>
      </p:pic>
      <p:cxnSp>
        <p:nvCxnSpPr>
          <p:cNvPr id="8" name="Straight Connector 7">
            <a:extLst>
              <a:ext uri="{FF2B5EF4-FFF2-40B4-BE49-F238E27FC236}">
                <a16:creationId xmlns:a16="http://schemas.microsoft.com/office/drawing/2014/main" id="{1A9D3BF6-1C48-5AEA-B4A5-9F45CB68C96E}"/>
              </a:ext>
            </a:extLst>
          </p:cNvPr>
          <p:cNvCxnSpPr>
            <a:cxnSpLocks/>
          </p:cNvCxnSpPr>
          <p:nvPr userDrawn="1"/>
        </p:nvCxnSpPr>
        <p:spPr>
          <a:xfrm>
            <a:off x="6295118" y="2285999"/>
            <a:ext cx="4814142" cy="0"/>
          </a:xfrm>
          <a:prstGeom prst="line">
            <a:avLst/>
          </a:prstGeom>
          <a:ln w="22225">
            <a:solidFill>
              <a:srgbClr val="F26724"/>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2BE175CF-7986-C069-5A63-16FD9E793F2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809542" y="-1783950"/>
            <a:ext cx="4900138" cy="12250345"/>
          </a:xfrm>
          <a:prstGeom prst="rect">
            <a:avLst/>
          </a:prstGeom>
        </p:spPr>
      </p:pic>
      <p:cxnSp>
        <p:nvCxnSpPr>
          <p:cNvPr id="10" name="Straight Connector 9">
            <a:extLst>
              <a:ext uri="{FF2B5EF4-FFF2-40B4-BE49-F238E27FC236}">
                <a16:creationId xmlns:a16="http://schemas.microsoft.com/office/drawing/2014/main" id="{93BC64CF-71C6-5006-D24C-EC4929B9DA1F}"/>
              </a:ext>
            </a:extLst>
          </p:cNvPr>
          <p:cNvCxnSpPr>
            <a:cxnSpLocks/>
          </p:cNvCxnSpPr>
          <p:nvPr userDrawn="1"/>
        </p:nvCxnSpPr>
        <p:spPr>
          <a:xfrm>
            <a:off x="1069975" y="2285999"/>
            <a:ext cx="4814142" cy="0"/>
          </a:xfrm>
          <a:prstGeom prst="line">
            <a:avLst/>
          </a:prstGeom>
          <a:ln w="22225">
            <a:solidFill>
              <a:srgbClr val="F26724"/>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D9A7F6C-5913-41E3-8AD4-04FC5C7E3FCC}"/>
              </a:ext>
            </a:extLst>
          </p:cNvPr>
          <p:cNvSpPr>
            <a:spLocks noGrp="1"/>
          </p:cNvSpPr>
          <p:nvPr>
            <p:ph type="ctrTitle" hasCustomPrompt="1"/>
          </p:nvPr>
        </p:nvSpPr>
        <p:spPr>
          <a:xfrm>
            <a:off x="1082739" y="2950034"/>
            <a:ext cx="10026521" cy="1654624"/>
          </a:xfrm>
        </p:spPr>
        <p:txBody>
          <a:bodyPr anchor="t">
            <a:noAutofit/>
          </a:bodyPr>
          <a:lstStyle>
            <a:lvl1pPr algn="ctr">
              <a:defRPr sz="4800" b="1">
                <a:solidFill>
                  <a:srgbClr val="131E29"/>
                </a:solidFill>
                <a:latin typeface="Poppins" charset="0"/>
                <a:ea typeface="Poppins" charset="0"/>
                <a:cs typeface="Poppins" charset="0"/>
              </a:defRPr>
            </a:lvl1pPr>
          </a:lstStyle>
          <a:p>
            <a:r>
              <a:rPr lang="en-US" dirty="0"/>
              <a:t>Divider Slide Goes Here</a:t>
            </a:r>
          </a:p>
        </p:txBody>
      </p:sp>
    </p:spTree>
    <p:extLst>
      <p:ext uri="{BB962C8B-B14F-4D97-AF65-F5344CB8AC3E}">
        <p14:creationId xmlns:p14="http://schemas.microsoft.com/office/powerpoint/2010/main" val="2223083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Two Image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EDDFB6E-7800-932D-5649-BB3B8BEC1791}"/>
              </a:ext>
            </a:extLst>
          </p:cNvPr>
          <p:cNvSpPr>
            <a:spLocks noGrp="1"/>
          </p:cNvSpPr>
          <p:nvPr>
            <p:ph type="sldNum" sz="quarter" idx="12"/>
          </p:nvPr>
        </p:nvSpPr>
        <p:spPr/>
        <p:txBody>
          <a:bodyPr/>
          <a:lstStyle/>
          <a:p>
            <a:fld id="{10D9F95D-AC17-0940-839F-D4A43295D9C7}" type="slidenum">
              <a:rPr lang="en-US" smtClean="0"/>
              <a:t>‹#›</a:t>
            </a:fld>
            <a:endParaRPr lang="en-US"/>
          </a:p>
        </p:txBody>
      </p:sp>
      <p:sp>
        <p:nvSpPr>
          <p:cNvPr id="21" name="Bildplatzhalter 2">
            <a:extLst>
              <a:ext uri="{FF2B5EF4-FFF2-40B4-BE49-F238E27FC236}">
                <a16:creationId xmlns:a16="http://schemas.microsoft.com/office/drawing/2014/main" id="{DC9ED99D-5ED1-7F48-14B8-FC148E537C43}"/>
              </a:ext>
            </a:extLst>
          </p:cNvPr>
          <p:cNvSpPr>
            <a:spLocks noGrp="1"/>
          </p:cNvSpPr>
          <p:nvPr>
            <p:ph type="pic" sz="quarter" idx="16"/>
          </p:nvPr>
        </p:nvSpPr>
        <p:spPr>
          <a:xfrm>
            <a:off x="836971" y="2399672"/>
            <a:ext cx="5184712" cy="3347546"/>
          </a:xfrm>
          <a:solidFill>
            <a:srgbClr val="D6D6D6"/>
          </a:solidFill>
          <a:ln w="3175">
            <a:noFill/>
          </a:ln>
          <a:effectLst/>
        </p:spPr>
        <p:txBody>
          <a:bodyPr wrap="square" lIns="144000" tIns="72000" rIns="90000" bIns="108000" anchor="ctr" anchorCtr="0"/>
          <a:lstStyle>
            <a:lvl1pPr marL="0" indent="0" algn="ctr">
              <a:buFont typeface="Arial" panose="020B0604020202020204" pitchFamily="34" charset="0"/>
              <a:buNone/>
              <a:defRPr lang="de-DE" sz="800" kern="1200">
                <a:solidFill>
                  <a:schemeClr val="tx1"/>
                </a:solidFill>
                <a:latin typeface="Calibri" panose="020F0502020204030204" pitchFamily="34" charset="0"/>
                <a:ea typeface="ＭＳ Ｐゴシック" pitchFamily="34" charset="-128"/>
                <a:cs typeface="Calibri" panose="020F0502020204030204" pitchFamily="34" charset="0"/>
              </a:defRPr>
            </a:lvl1pPr>
          </a:lstStyle>
          <a:p>
            <a:pPr lvl="0">
              <a:buClr>
                <a:srgbClr val="AFB4B9"/>
              </a:buClr>
            </a:pPr>
            <a:r>
              <a:rPr lang="en-US" noProof="0"/>
              <a:t>Click icon to add picture</a:t>
            </a:r>
            <a:endParaRPr lang="en-US" noProof="0" dirty="0"/>
          </a:p>
        </p:txBody>
      </p:sp>
      <p:sp>
        <p:nvSpPr>
          <p:cNvPr id="22" name="Bildplatzhalter 2">
            <a:extLst>
              <a:ext uri="{FF2B5EF4-FFF2-40B4-BE49-F238E27FC236}">
                <a16:creationId xmlns:a16="http://schemas.microsoft.com/office/drawing/2014/main" id="{5CB8CEBA-6307-1BB7-D3CE-DD2E40473CE9}"/>
              </a:ext>
            </a:extLst>
          </p:cNvPr>
          <p:cNvSpPr>
            <a:spLocks noGrp="1"/>
          </p:cNvSpPr>
          <p:nvPr>
            <p:ph type="pic" sz="quarter" idx="17"/>
          </p:nvPr>
        </p:nvSpPr>
        <p:spPr>
          <a:xfrm>
            <a:off x="6239289" y="2399672"/>
            <a:ext cx="5184712" cy="3347546"/>
          </a:xfrm>
          <a:solidFill>
            <a:srgbClr val="D6D6D6"/>
          </a:solidFill>
          <a:ln w="3175">
            <a:noFill/>
          </a:ln>
          <a:effectLst/>
        </p:spPr>
        <p:txBody>
          <a:bodyPr wrap="square" lIns="144000" tIns="72000" rIns="90000" bIns="108000" anchor="ctr" anchorCtr="0"/>
          <a:lstStyle>
            <a:lvl1pPr marL="0" indent="0" algn="ctr">
              <a:buFont typeface="Arial" panose="020B0604020202020204" pitchFamily="34" charset="0"/>
              <a:buNone/>
              <a:defRPr lang="de-DE" sz="800" kern="1200">
                <a:solidFill>
                  <a:schemeClr val="tx1"/>
                </a:solidFill>
                <a:latin typeface="Calibri" panose="020F0502020204030204" pitchFamily="34" charset="0"/>
                <a:ea typeface="ＭＳ Ｐゴシック" pitchFamily="34" charset="-128"/>
                <a:cs typeface="Calibri" panose="020F0502020204030204" pitchFamily="34" charset="0"/>
              </a:defRPr>
            </a:lvl1pPr>
          </a:lstStyle>
          <a:p>
            <a:pPr lvl="0">
              <a:buClr>
                <a:srgbClr val="AFB4B9"/>
              </a:buClr>
            </a:pPr>
            <a:r>
              <a:rPr lang="en-US" noProof="0"/>
              <a:t>Click icon to add picture</a:t>
            </a:r>
            <a:endParaRPr lang="en-US" noProof="0" dirty="0"/>
          </a:p>
        </p:txBody>
      </p:sp>
      <p:sp>
        <p:nvSpPr>
          <p:cNvPr id="4" name="Title 1">
            <a:extLst>
              <a:ext uri="{FF2B5EF4-FFF2-40B4-BE49-F238E27FC236}">
                <a16:creationId xmlns:a16="http://schemas.microsoft.com/office/drawing/2014/main" id="{F4E3B855-7EFE-C7E0-DA8F-6DDBFBF3A0D7}"/>
              </a:ext>
            </a:extLst>
          </p:cNvPr>
          <p:cNvSpPr>
            <a:spLocks noGrp="1"/>
          </p:cNvSpPr>
          <p:nvPr>
            <p:ph type="title"/>
          </p:nvPr>
        </p:nvSpPr>
        <p:spPr>
          <a:xfrm>
            <a:off x="838200" y="365125"/>
            <a:ext cx="10515600" cy="1325563"/>
          </a:xfrm>
        </p:spPr>
        <p:txBody>
          <a:bodyPr/>
          <a:lstStyle>
            <a:lvl1pPr>
              <a:defRPr>
                <a:solidFill>
                  <a:srgbClr val="021D49"/>
                </a:solidFill>
                <a:latin typeface="Poppins" charset="0"/>
                <a:ea typeface="Poppins" charset="0"/>
                <a:cs typeface="Poppins" charset="0"/>
              </a:defRPr>
            </a:lvl1pPr>
          </a:lstStyle>
          <a:p>
            <a:r>
              <a:rPr lang="en-US"/>
              <a:t>Click to edit Master title style</a:t>
            </a:r>
            <a:endParaRPr lang="en-US" dirty="0"/>
          </a:p>
        </p:txBody>
      </p:sp>
      <p:sp>
        <p:nvSpPr>
          <p:cNvPr id="5" name="Content Placeholder 2">
            <a:extLst>
              <a:ext uri="{FF2B5EF4-FFF2-40B4-BE49-F238E27FC236}">
                <a16:creationId xmlns:a16="http://schemas.microsoft.com/office/drawing/2014/main" id="{4D480530-20DA-13A3-DB87-0AE8C6CCCF73}"/>
              </a:ext>
            </a:extLst>
          </p:cNvPr>
          <p:cNvSpPr>
            <a:spLocks noGrp="1"/>
          </p:cNvSpPr>
          <p:nvPr>
            <p:ph idx="13" hasCustomPrompt="1"/>
          </p:nvPr>
        </p:nvSpPr>
        <p:spPr>
          <a:xfrm>
            <a:off x="838200" y="1874520"/>
            <a:ext cx="5162550" cy="330200"/>
          </a:xfrm>
        </p:spPr>
        <p:txBody>
          <a:bodyPr>
            <a:normAutofit/>
          </a:bodyPr>
          <a:lstStyle>
            <a:lvl1pPr marL="0" indent="0">
              <a:buNone/>
              <a:defRPr sz="1600" spc="300">
                <a:solidFill>
                  <a:srgbClr val="F26724"/>
                </a:solidFill>
                <a:latin typeface="Roboto" charset="0"/>
                <a:ea typeface="Roboto" charset="0"/>
                <a:cs typeface="Roboto" charset="0"/>
              </a:defRPr>
            </a:lvl1pPr>
          </a:lstStyle>
          <a:p>
            <a:pPr lvl="0"/>
            <a:r>
              <a:rPr lang="en-US" dirty="0"/>
              <a:t>SUBHEADER GOES HERE</a:t>
            </a:r>
          </a:p>
        </p:txBody>
      </p:sp>
      <p:sp>
        <p:nvSpPr>
          <p:cNvPr id="7" name="Content Placeholder 2">
            <a:extLst>
              <a:ext uri="{FF2B5EF4-FFF2-40B4-BE49-F238E27FC236}">
                <a16:creationId xmlns:a16="http://schemas.microsoft.com/office/drawing/2014/main" id="{3522D68E-7678-E90B-19F2-F47DF9BE19F1}"/>
              </a:ext>
            </a:extLst>
          </p:cNvPr>
          <p:cNvSpPr>
            <a:spLocks noGrp="1"/>
          </p:cNvSpPr>
          <p:nvPr>
            <p:ph idx="15" hasCustomPrompt="1"/>
          </p:nvPr>
        </p:nvSpPr>
        <p:spPr>
          <a:xfrm>
            <a:off x="6244590" y="1874520"/>
            <a:ext cx="5162550" cy="330200"/>
          </a:xfrm>
        </p:spPr>
        <p:txBody>
          <a:bodyPr>
            <a:normAutofit/>
          </a:bodyPr>
          <a:lstStyle>
            <a:lvl1pPr marL="0" indent="0">
              <a:buNone/>
              <a:defRPr sz="1600" spc="300">
                <a:solidFill>
                  <a:srgbClr val="F26724"/>
                </a:solidFill>
                <a:latin typeface="Roboto" charset="0"/>
                <a:ea typeface="Roboto" charset="0"/>
                <a:cs typeface="Roboto" charset="0"/>
              </a:defRPr>
            </a:lvl1pPr>
          </a:lstStyle>
          <a:p>
            <a:pPr lvl="0"/>
            <a:r>
              <a:rPr lang="en-US" dirty="0"/>
              <a:t>SUBHEADER GOES HERE</a:t>
            </a:r>
          </a:p>
        </p:txBody>
      </p:sp>
      <p:sp>
        <p:nvSpPr>
          <p:cNvPr id="8" name="Rectangle 7">
            <a:extLst>
              <a:ext uri="{FF2B5EF4-FFF2-40B4-BE49-F238E27FC236}">
                <a16:creationId xmlns:a16="http://schemas.microsoft.com/office/drawing/2014/main" id="{6DFF6268-12AE-924F-D11E-8A39DFE913D1}"/>
              </a:ext>
            </a:extLst>
          </p:cNvPr>
          <p:cNvSpPr/>
          <p:nvPr userDrawn="1"/>
        </p:nvSpPr>
        <p:spPr>
          <a:xfrm>
            <a:off x="0" y="0"/>
            <a:ext cx="12192000" cy="365125"/>
          </a:xfrm>
          <a:prstGeom prst="rect">
            <a:avLst/>
          </a:prstGeom>
          <a:solidFill>
            <a:srgbClr val="021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8107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One Imag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EDDFB6E-7800-932D-5649-BB3B8BEC1791}"/>
              </a:ext>
            </a:extLst>
          </p:cNvPr>
          <p:cNvSpPr>
            <a:spLocks noGrp="1"/>
          </p:cNvSpPr>
          <p:nvPr>
            <p:ph type="sldNum" sz="quarter" idx="12"/>
          </p:nvPr>
        </p:nvSpPr>
        <p:spPr/>
        <p:txBody>
          <a:bodyPr/>
          <a:lstStyle/>
          <a:p>
            <a:fld id="{10D9F95D-AC17-0940-839F-D4A43295D9C7}" type="slidenum">
              <a:rPr lang="en-US" smtClean="0"/>
              <a:t>‹#›</a:t>
            </a:fld>
            <a:endParaRPr lang="en-US"/>
          </a:p>
        </p:txBody>
      </p:sp>
      <p:sp>
        <p:nvSpPr>
          <p:cNvPr id="21" name="Bildplatzhalter 2">
            <a:extLst>
              <a:ext uri="{FF2B5EF4-FFF2-40B4-BE49-F238E27FC236}">
                <a16:creationId xmlns:a16="http://schemas.microsoft.com/office/drawing/2014/main" id="{DC9ED99D-5ED1-7F48-14B8-FC148E537C43}"/>
              </a:ext>
            </a:extLst>
          </p:cNvPr>
          <p:cNvSpPr>
            <a:spLocks noGrp="1"/>
          </p:cNvSpPr>
          <p:nvPr>
            <p:ph type="pic" sz="quarter" idx="16"/>
          </p:nvPr>
        </p:nvSpPr>
        <p:spPr>
          <a:xfrm>
            <a:off x="836971" y="1874520"/>
            <a:ext cx="5184712" cy="3872698"/>
          </a:xfrm>
          <a:solidFill>
            <a:srgbClr val="D6D6D6"/>
          </a:solidFill>
          <a:ln w="3175">
            <a:noFill/>
          </a:ln>
          <a:effectLst/>
        </p:spPr>
        <p:txBody>
          <a:bodyPr wrap="square" lIns="144000" tIns="72000" rIns="90000" bIns="108000" anchor="ctr" anchorCtr="0"/>
          <a:lstStyle>
            <a:lvl1pPr marL="0" indent="0" algn="ctr">
              <a:buFont typeface="Arial" panose="020B0604020202020204" pitchFamily="34" charset="0"/>
              <a:buNone/>
              <a:defRPr lang="de-DE" sz="800" kern="1200">
                <a:solidFill>
                  <a:schemeClr val="tx1"/>
                </a:solidFill>
                <a:latin typeface="Calibri" panose="020F0502020204030204" pitchFamily="34" charset="0"/>
                <a:ea typeface="ＭＳ Ｐゴシック" pitchFamily="34" charset="-128"/>
                <a:cs typeface="Calibri" panose="020F0502020204030204" pitchFamily="34" charset="0"/>
              </a:defRPr>
            </a:lvl1pPr>
          </a:lstStyle>
          <a:p>
            <a:pPr lvl="0">
              <a:buClr>
                <a:srgbClr val="AFB4B9"/>
              </a:buClr>
            </a:pPr>
            <a:r>
              <a:rPr lang="en-US" noProof="0"/>
              <a:t>Click icon to add picture</a:t>
            </a:r>
            <a:endParaRPr lang="en-US" noProof="0" dirty="0"/>
          </a:p>
        </p:txBody>
      </p:sp>
      <p:sp>
        <p:nvSpPr>
          <p:cNvPr id="11" name="Content Placeholder 2">
            <a:extLst>
              <a:ext uri="{FF2B5EF4-FFF2-40B4-BE49-F238E27FC236}">
                <a16:creationId xmlns:a16="http://schemas.microsoft.com/office/drawing/2014/main" id="{1E6DFE60-BCB3-1B4E-C9F5-E9BE3E1EF1AC}"/>
              </a:ext>
            </a:extLst>
          </p:cNvPr>
          <p:cNvSpPr>
            <a:spLocks noGrp="1"/>
          </p:cNvSpPr>
          <p:nvPr>
            <p:ph idx="14"/>
          </p:nvPr>
        </p:nvSpPr>
        <p:spPr>
          <a:xfrm>
            <a:off x="6244590" y="1874520"/>
            <a:ext cx="5162550" cy="4069080"/>
          </a:xfrm>
        </p:spPr>
        <p:txBody>
          <a:bodyPr/>
          <a:lstStyle>
            <a:lvl1pPr>
              <a:defRPr>
                <a:latin typeface="Roboto" charset="0"/>
                <a:ea typeface="Roboto" charset="0"/>
                <a:cs typeface="Roboto" charset="0"/>
              </a:defRPr>
            </a:lvl1pPr>
            <a:lvl2pPr>
              <a:defRPr>
                <a:latin typeface="Roboto" charset="0"/>
                <a:ea typeface="Roboto" charset="0"/>
                <a:cs typeface="Roboto" charset="0"/>
              </a:defRPr>
            </a:lvl2pPr>
            <a:lvl3pPr>
              <a:defRPr>
                <a:latin typeface="Roboto" charset="0"/>
                <a:ea typeface="Roboto" charset="0"/>
                <a:cs typeface="Roboto" charset="0"/>
              </a:defRPr>
            </a:lvl3pPr>
            <a:lvl4pPr>
              <a:defRPr>
                <a:latin typeface="Roboto" charset="0"/>
                <a:ea typeface="Roboto" charset="0"/>
                <a:cs typeface="Roboto" charset="0"/>
              </a:defRPr>
            </a:lvl4pPr>
            <a:lvl5pPr>
              <a:defRPr>
                <a:latin typeface="Roboto" charset="0"/>
                <a:ea typeface="Roboto" charset="0"/>
                <a:cs typeface="Roboto"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a:extLst>
              <a:ext uri="{FF2B5EF4-FFF2-40B4-BE49-F238E27FC236}">
                <a16:creationId xmlns:a16="http://schemas.microsoft.com/office/drawing/2014/main" id="{B5FFD2E7-1F4F-70B1-1329-E04B7C2BCDEC}"/>
              </a:ext>
            </a:extLst>
          </p:cNvPr>
          <p:cNvSpPr/>
          <p:nvPr userDrawn="1"/>
        </p:nvSpPr>
        <p:spPr>
          <a:xfrm>
            <a:off x="0" y="0"/>
            <a:ext cx="12192000" cy="365125"/>
          </a:xfrm>
          <a:prstGeom prst="rect">
            <a:avLst/>
          </a:prstGeom>
          <a:solidFill>
            <a:srgbClr val="021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C6BF1337-A1E3-77C5-37E3-FC8B60C2DD2F}"/>
              </a:ext>
            </a:extLst>
          </p:cNvPr>
          <p:cNvSpPr>
            <a:spLocks noGrp="1"/>
          </p:cNvSpPr>
          <p:nvPr>
            <p:ph type="title"/>
          </p:nvPr>
        </p:nvSpPr>
        <p:spPr>
          <a:xfrm>
            <a:off x="838200" y="365125"/>
            <a:ext cx="10515600" cy="1325563"/>
          </a:xfrm>
        </p:spPr>
        <p:txBody>
          <a:bodyPr/>
          <a:lstStyle>
            <a:lvl1pPr>
              <a:defRPr>
                <a:solidFill>
                  <a:srgbClr val="021D49"/>
                </a:solidFill>
                <a:latin typeface="Poppins" charset="0"/>
                <a:ea typeface="Poppins" charset="0"/>
                <a:cs typeface="Poppins" charset="0"/>
              </a:defRPr>
            </a:lvl1pPr>
          </a:lstStyle>
          <a:p>
            <a:r>
              <a:rPr lang="en-US"/>
              <a:t>Click to edit Master title style</a:t>
            </a:r>
            <a:endParaRPr lang="en-US" dirty="0"/>
          </a:p>
        </p:txBody>
      </p:sp>
    </p:spTree>
    <p:extLst>
      <p:ext uri="{BB962C8B-B14F-4D97-AF65-F5344CB8AC3E}">
        <p14:creationId xmlns:p14="http://schemas.microsoft.com/office/powerpoint/2010/main" val="4156513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Large Imag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EDDFB6E-7800-932D-5649-BB3B8BEC1791}"/>
              </a:ext>
            </a:extLst>
          </p:cNvPr>
          <p:cNvSpPr>
            <a:spLocks noGrp="1"/>
          </p:cNvSpPr>
          <p:nvPr>
            <p:ph type="sldNum" sz="quarter" idx="12"/>
          </p:nvPr>
        </p:nvSpPr>
        <p:spPr/>
        <p:txBody>
          <a:bodyPr/>
          <a:lstStyle/>
          <a:p>
            <a:fld id="{10D9F95D-AC17-0940-839F-D4A43295D9C7}" type="slidenum">
              <a:rPr lang="en-US" smtClean="0"/>
              <a:t>‹#›</a:t>
            </a:fld>
            <a:endParaRPr lang="en-US"/>
          </a:p>
        </p:txBody>
      </p:sp>
      <p:sp>
        <p:nvSpPr>
          <p:cNvPr id="17" name="Rectangle 16">
            <a:extLst>
              <a:ext uri="{FF2B5EF4-FFF2-40B4-BE49-F238E27FC236}">
                <a16:creationId xmlns:a16="http://schemas.microsoft.com/office/drawing/2014/main" id="{A76F4C72-DC14-F163-7F95-786EA2162833}"/>
              </a:ext>
            </a:extLst>
          </p:cNvPr>
          <p:cNvSpPr/>
          <p:nvPr userDrawn="1"/>
        </p:nvSpPr>
        <p:spPr>
          <a:xfrm>
            <a:off x="0" y="0"/>
            <a:ext cx="12192000" cy="1812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9145B45-4E3E-3147-A79E-22AE312DBBF7}"/>
              </a:ext>
            </a:extLst>
          </p:cNvPr>
          <p:cNvSpPr/>
          <p:nvPr userDrawn="1"/>
        </p:nvSpPr>
        <p:spPr>
          <a:xfrm flipV="1">
            <a:off x="10518058" y="0"/>
            <a:ext cx="1673942" cy="1812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Bildplatzhalter 2">
            <a:extLst>
              <a:ext uri="{FF2B5EF4-FFF2-40B4-BE49-F238E27FC236}">
                <a16:creationId xmlns:a16="http://schemas.microsoft.com/office/drawing/2014/main" id="{0B21B18F-C681-2CE6-F26B-1C64EE8CACAF}"/>
              </a:ext>
            </a:extLst>
          </p:cNvPr>
          <p:cNvSpPr>
            <a:spLocks noGrp="1"/>
          </p:cNvSpPr>
          <p:nvPr>
            <p:ph type="pic" sz="quarter" idx="16"/>
          </p:nvPr>
        </p:nvSpPr>
        <p:spPr>
          <a:xfrm>
            <a:off x="0" y="0"/>
            <a:ext cx="12192000" cy="5943600"/>
          </a:xfrm>
          <a:solidFill>
            <a:srgbClr val="D6D6D6"/>
          </a:solidFill>
          <a:ln w="3175">
            <a:noFill/>
          </a:ln>
          <a:effectLst/>
        </p:spPr>
        <p:txBody>
          <a:bodyPr wrap="square" lIns="144000" tIns="72000" rIns="90000" bIns="108000" anchor="ctr" anchorCtr="0"/>
          <a:lstStyle>
            <a:lvl1pPr marL="0" indent="0" algn="ctr">
              <a:buFont typeface="Arial" panose="020B0604020202020204" pitchFamily="34" charset="0"/>
              <a:buNone/>
              <a:defRPr lang="de-DE" sz="800" kern="1200">
                <a:solidFill>
                  <a:schemeClr val="tx1"/>
                </a:solidFill>
                <a:latin typeface="Calibri" panose="020F0502020204030204" pitchFamily="34" charset="0"/>
                <a:ea typeface="ＭＳ Ｐゴシック" pitchFamily="34" charset="-128"/>
                <a:cs typeface="Calibri" panose="020F0502020204030204" pitchFamily="34" charset="0"/>
              </a:defRPr>
            </a:lvl1pPr>
          </a:lstStyle>
          <a:p>
            <a:pPr lvl="0">
              <a:buClr>
                <a:srgbClr val="AFB4B9"/>
              </a:buClr>
            </a:pPr>
            <a:r>
              <a:rPr lang="en-US" noProof="0"/>
              <a:t>Click icon to add picture</a:t>
            </a:r>
            <a:endParaRPr lang="en-US" noProof="0" dirty="0"/>
          </a:p>
        </p:txBody>
      </p:sp>
    </p:spTree>
    <p:extLst>
      <p:ext uri="{BB962C8B-B14F-4D97-AF65-F5344CB8AC3E}">
        <p14:creationId xmlns:p14="http://schemas.microsoft.com/office/powerpoint/2010/main" val="3642369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Content Slide 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6DF0B6-4E66-FAC2-D5E7-C74D3C3ABB77}"/>
              </a:ext>
            </a:extLst>
          </p:cNvPr>
          <p:cNvSpPr/>
          <p:nvPr userDrawn="1"/>
        </p:nvSpPr>
        <p:spPr>
          <a:xfrm>
            <a:off x="0" y="0"/>
            <a:ext cx="12192000" cy="365125"/>
          </a:xfrm>
          <a:prstGeom prst="rect">
            <a:avLst/>
          </a:prstGeom>
          <a:solidFill>
            <a:srgbClr val="021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4CC29FAE-0D47-E367-0841-A97FC80438AA}"/>
              </a:ext>
            </a:extLst>
          </p:cNvPr>
          <p:cNvSpPr>
            <a:spLocks noGrp="1"/>
          </p:cNvSpPr>
          <p:nvPr>
            <p:ph type="title"/>
          </p:nvPr>
        </p:nvSpPr>
        <p:spPr>
          <a:xfrm>
            <a:off x="838200" y="365125"/>
            <a:ext cx="10515600" cy="1325563"/>
          </a:xfrm>
        </p:spPr>
        <p:txBody>
          <a:bodyPr/>
          <a:lstStyle>
            <a:lvl1pPr>
              <a:defRPr>
                <a:solidFill>
                  <a:srgbClr val="021D49"/>
                </a:solidFill>
                <a:latin typeface="Poppins" charset="0"/>
                <a:ea typeface="Poppins" charset="0"/>
                <a:cs typeface="Poppins" charset="0"/>
              </a:defRPr>
            </a:lvl1pPr>
          </a:lstStyle>
          <a:p>
            <a:r>
              <a:rPr lang="en-US"/>
              <a:t>Click to edit Master title style</a:t>
            </a:r>
            <a:endParaRPr lang="en-US" dirty="0"/>
          </a:p>
        </p:txBody>
      </p:sp>
    </p:spTree>
    <p:extLst>
      <p:ext uri="{BB962C8B-B14F-4D97-AF65-F5344CB8AC3E}">
        <p14:creationId xmlns:p14="http://schemas.microsoft.com/office/powerpoint/2010/main" val="7092401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Content Slide 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6DF0B6-4E66-FAC2-D5E7-C74D3C3ABB77}"/>
              </a:ext>
            </a:extLst>
          </p:cNvPr>
          <p:cNvSpPr/>
          <p:nvPr userDrawn="1"/>
        </p:nvSpPr>
        <p:spPr>
          <a:xfrm>
            <a:off x="0" y="0"/>
            <a:ext cx="12192000" cy="365125"/>
          </a:xfrm>
          <a:prstGeom prst="rect">
            <a:avLst/>
          </a:prstGeom>
          <a:solidFill>
            <a:srgbClr val="021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4CC29FAE-0D47-E367-0841-A97FC80438AA}"/>
              </a:ext>
            </a:extLst>
          </p:cNvPr>
          <p:cNvSpPr>
            <a:spLocks noGrp="1"/>
          </p:cNvSpPr>
          <p:nvPr>
            <p:ph type="title"/>
          </p:nvPr>
        </p:nvSpPr>
        <p:spPr>
          <a:xfrm>
            <a:off x="838200" y="365125"/>
            <a:ext cx="10515600" cy="1325563"/>
          </a:xfrm>
        </p:spPr>
        <p:txBody>
          <a:bodyPr/>
          <a:lstStyle>
            <a:lvl1pPr>
              <a:defRPr>
                <a:solidFill>
                  <a:srgbClr val="021D49"/>
                </a:solidFill>
                <a:latin typeface="Poppins" charset="0"/>
                <a:ea typeface="Poppins" charset="0"/>
                <a:cs typeface="Poppins" charset="0"/>
              </a:defRPr>
            </a:lvl1pPr>
          </a:lstStyle>
          <a:p>
            <a:r>
              <a:rPr lang="en-US"/>
              <a:t>Click to edit Master title style</a:t>
            </a:r>
            <a:endParaRPr lang="en-US" dirty="0"/>
          </a:p>
        </p:txBody>
      </p:sp>
    </p:spTree>
    <p:extLst>
      <p:ext uri="{BB962C8B-B14F-4D97-AF65-F5344CB8AC3E}">
        <p14:creationId xmlns:p14="http://schemas.microsoft.com/office/powerpoint/2010/main" val="359702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With Image">
    <p:bg>
      <p:bgPr>
        <a:solidFill>
          <a:srgbClr val="021D49"/>
        </a:solidFill>
        <a:effectLst/>
      </p:bgPr>
    </p:bg>
    <p:spTree>
      <p:nvGrpSpPr>
        <p:cNvPr id="1" name=""/>
        <p:cNvGrpSpPr/>
        <p:nvPr/>
      </p:nvGrpSpPr>
      <p:grpSpPr>
        <a:xfrm>
          <a:off x="0" y="0"/>
          <a:ext cx="0" cy="0"/>
          <a:chOff x="0" y="0"/>
          <a:chExt cx="0" cy="0"/>
        </a:xfrm>
      </p:grpSpPr>
      <p:sp>
        <p:nvSpPr>
          <p:cNvPr id="9" name="Bildplatzhalter 2">
            <a:extLst>
              <a:ext uri="{FF2B5EF4-FFF2-40B4-BE49-F238E27FC236}">
                <a16:creationId xmlns:a16="http://schemas.microsoft.com/office/drawing/2014/main" id="{1011718D-A968-213F-C006-F5FDF214D90F}"/>
              </a:ext>
            </a:extLst>
          </p:cNvPr>
          <p:cNvSpPr>
            <a:spLocks noGrp="1"/>
          </p:cNvSpPr>
          <p:nvPr>
            <p:ph type="pic" sz="quarter" idx="13"/>
          </p:nvPr>
        </p:nvSpPr>
        <p:spPr>
          <a:xfrm>
            <a:off x="0" y="1"/>
            <a:ext cx="12192000" cy="5989485"/>
          </a:xfrm>
          <a:solidFill>
            <a:schemeClr val="bg2"/>
          </a:solidFill>
          <a:ln>
            <a:noFill/>
          </a:ln>
          <a:effectLst/>
        </p:spPr>
        <p:txBody>
          <a:bodyPr wrap="square" lIns="144000" tIns="72000" rIns="90000" bIns="108000" anchor="ctr" anchorCtr="0"/>
          <a:lstStyle>
            <a:lvl1pPr marL="0" indent="0" algn="ctr">
              <a:buFont typeface="Arial" panose="020B0604020202020204" pitchFamily="34" charset="0"/>
              <a:buNone/>
              <a:defRPr lang="de-DE" sz="800" kern="1200">
                <a:solidFill>
                  <a:schemeClr val="tx1"/>
                </a:solidFill>
                <a:latin typeface="Calibri" panose="020F0502020204030204" pitchFamily="34" charset="0"/>
                <a:ea typeface="ＭＳ Ｐゴシック" pitchFamily="34" charset="-128"/>
                <a:cs typeface="Calibri" panose="020F0502020204030204" pitchFamily="34" charset="0"/>
              </a:defRPr>
            </a:lvl1pPr>
          </a:lstStyle>
          <a:p>
            <a:pPr lvl="0">
              <a:buClr>
                <a:srgbClr val="AFB4B9"/>
              </a:buClr>
            </a:pPr>
            <a:r>
              <a:rPr lang="en-US" noProof="0"/>
              <a:t>Click icon to add picture</a:t>
            </a:r>
            <a:endParaRPr lang="en-US" noProof="0" dirty="0"/>
          </a:p>
        </p:txBody>
      </p:sp>
      <p:sp>
        <p:nvSpPr>
          <p:cNvPr id="6" name="Slide Number Placeholder 5">
            <a:extLst>
              <a:ext uri="{FF2B5EF4-FFF2-40B4-BE49-F238E27FC236}">
                <a16:creationId xmlns:a16="http://schemas.microsoft.com/office/drawing/2014/main" id="{CE31C110-867C-0E18-3DCA-D786A53781C4}"/>
              </a:ext>
            </a:extLst>
          </p:cNvPr>
          <p:cNvSpPr>
            <a:spLocks noGrp="1"/>
          </p:cNvSpPr>
          <p:nvPr>
            <p:ph type="sldNum" sz="quarter" idx="12"/>
          </p:nvPr>
        </p:nvSpPr>
        <p:spPr/>
        <p:txBody>
          <a:bodyPr/>
          <a:lstStyle/>
          <a:p>
            <a:fld id="{10D9F95D-AC17-0940-839F-D4A43295D9C7}" type="slidenum">
              <a:rPr lang="en-US" smtClean="0"/>
              <a:t>‹#›</a:t>
            </a:fld>
            <a:endParaRPr lang="en-US"/>
          </a:p>
        </p:txBody>
      </p:sp>
      <p:sp>
        <p:nvSpPr>
          <p:cNvPr id="3" name="Rectangle 2">
            <a:extLst>
              <a:ext uri="{FF2B5EF4-FFF2-40B4-BE49-F238E27FC236}">
                <a16:creationId xmlns:a16="http://schemas.microsoft.com/office/drawing/2014/main" id="{02A86632-6C60-A801-1EAA-F5BD96B3AE52}"/>
              </a:ext>
            </a:extLst>
          </p:cNvPr>
          <p:cNvSpPr/>
          <p:nvPr userDrawn="1"/>
        </p:nvSpPr>
        <p:spPr>
          <a:xfrm>
            <a:off x="0" y="5989486"/>
            <a:ext cx="12192000" cy="892629"/>
          </a:xfrm>
          <a:prstGeom prst="rect">
            <a:avLst/>
          </a:prstGeom>
          <a:solidFill>
            <a:srgbClr val="021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2E48DB-2B5E-7293-A397-0D2F30D540E6}"/>
              </a:ext>
            </a:extLst>
          </p:cNvPr>
          <p:cNvSpPr>
            <a:spLocks noGrp="1"/>
          </p:cNvSpPr>
          <p:nvPr>
            <p:ph type="ctrTitle" hasCustomPrompt="1"/>
          </p:nvPr>
        </p:nvSpPr>
        <p:spPr>
          <a:xfrm>
            <a:off x="2788052" y="5989486"/>
            <a:ext cx="9403948" cy="892629"/>
          </a:xfrm>
        </p:spPr>
        <p:txBody>
          <a:bodyPr anchor="ctr">
            <a:noAutofit/>
          </a:bodyPr>
          <a:lstStyle>
            <a:lvl1pPr algn="l">
              <a:defRPr sz="2000" b="1">
                <a:solidFill>
                  <a:schemeClr val="bg2"/>
                </a:solidFill>
                <a:latin typeface="Poppins" charset="0"/>
                <a:ea typeface="Poppins" charset="0"/>
                <a:cs typeface="Poppins" charset="0"/>
              </a:defRPr>
            </a:lvl1pPr>
          </a:lstStyle>
          <a:p>
            <a:r>
              <a:rPr lang="en-US" dirty="0"/>
              <a:t>Presentation Title Goes Here</a:t>
            </a:r>
          </a:p>
        </p:txBody>
      </p:sp>
    </p:spTree>
    <p:extLst>
      <p:ext uri="{BB962C8B-B14F-4D97-AF65-F5344CB8AC3E}">
        <p14:creationId xmlns:p14="http://schemas.microsoft.com/office/powerpoint/2010/main" val="1137126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ver No Image">
    <p:bg>
      <p:bgPr>
        <a:solidFill>
          <a:srgbClr val="021D4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22A14-1B3D-0243-E398-61A173230047}"/>
              </a:ext>
            </a:extLst>
          </p:cNvPr>
          <p:cNvSpPr>
            <a:spLocks noGrp="1"/>
          </p:cNvSpPr>
          <p:nvPr>
            <p:ph type="ctrTitle" hasCustomPrompt="1"/>
          </p:nvPr>
        </p:nvSpPr>
        <p:spPr>
          <a:xfrm>
            <a:off x="1550435" y="2567522"/>
            <a:ext cx="9313508" cy="2048024"/>
          </a:xfrm>
        </p:spPr>
        <p:txBody>
          <a:bodyPr anchor="ctr">
            <a:noAutofit/>
          </a:bodyPr>
          <a:lstStyle>
            <a:lvl1pPr algn="ctr">
              <a:defRPr sz="4800" b="1">
                <a:solidFill>
                  <a:schemeClr val="bg2"/>
                </a:solidFill>
                <a:latin typeface="Poppins" charset="0"/>
                <a:ea typeface="Poppins" charset="0"/>
                <a:cs typeface="Poppins" charset="0"/>
              </a:defRPr>
            </a:lvl1pPr>
          </a:lstStyle>
          <a:p>
            <a:r>
              <a:rPr lang="en-US" dirty="0"/>
              <a:t>Presentation Title Goes Here</a:t>
            </a:r>
          </a:p>
        </p:txBody>
      </p:sp>
      <p:pic>
        <p:nvPicPr>
          <p:cNvPr id="4" name="Graphic 3">
            <a:extLst>
              <a:ext uri="{FF2B5EF4-FFF2-40B4-BE49-F238E27FC236}">
                <a16:creationId xmlns:a16="http://schemas.microsoft.com/office/drawing/2014/main" id="{2928A97D-6743-D50B-C5C8-E12D33D50C6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75407" y="-1104059"/>
            <a:ext cx="4270408" cy="10676020"/>
          </a:xfrm>
          <a:prstGeom prst="rect">
            <a:avLst/>
          </a:prstGeom>
        </p:spPr>
      </p:pic>
    </p:spTree>
    <p:extLst>
      <p:ext uri="{BB962C8B-B14F-4D97-AF65-F5344CB8AC3E}">
        <p14:creationId xmlns:p14="http://schemas.microsoft.com/office/powerpoint/2010/main" val="2297974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Content Slide 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6DF0B6-4E66-FAC2-D5E7-C74D3C3ABB77}"/>
              </a:ext>
            </a:extLst>
          </p:cNvPr>
          <p:cNvSpPr/>
          <p:nvPr userDrawn="1"/>
        </p:nvSpPr>
        <p:spPr>
          <a:xfrm>
            <a:off x="0" y="0"/>
            <a:ext cx="12192000" cy="365125"/>
          </a:xfrm>
          <a:prstGeom prst="rect">
            <a:avLst/>
          </a:prstGeom>
          <a:solidFill>
            <a:srgbClr val="021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4CC29FAE-0D47-E367-0841-A97FC80438AA}"/>
              </a:ext>
            </a:extLst>
          </p:cNvPr>
          <p:cNvSpPr>
            <a:spLocks noGrp="1"/>
          </p:cNvSpPr>
          <p:nvPr>
            <p:ph type="title"/>
          </p:nvPr>
        </p:nvSpPr>
        <p:spPr>
          <a:xfrm>
            <a:off x="838200" y="365125"/>
            <a:ext cx="10515600" cy="1325563"/>
          </a:xfrm>
        </p:spPr>
        <p:txBody>
          <a:bodyPr/>
          <a:lstStyle>
            <a:lvl1pPr>
              <a:defRPr>
                <a:solidFill>
                  <a:srgbClr val="021D49"/>
                </a:solidFill>
                <a:latin typeface="Poppins" charset="0"/>
                <a:ea typeface="Poppins" charset="0"/>
                <a:cs typeface="Poppins" charset="0"/>
              </a:defRPr>
            </a:lvl1pPr>
          </a:lstStyle>
          <a:p>
            <a:r>
              <a:rPr lang="en-US"/>
              <a:t>Click to edit Master title style</a:t>
            </a:r>
            <a:endParaRPr lang="en-US" dirty="0"/>
          </a:p>
        </p:txBody>
      </p:sp>
    </p:spTree>
    <p:extLst>
      <p:ext uri="{BB962C8B-B14F-4D97-AF65-F5344CB8AC3E}">
        <p14:creationId xmlns:p14="http://schemas.microsoft.com/office/powerpoint/2010/main" val="335153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8_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A84AD-1718-4876-27F4-FBA8D031A519}"/>
              </a:ext>
            </a:extLst>
          </p:cNvPr>
          <p:cNvSpPr>
            <a:spLocks noGrp="1"/>
          </p:cNvSpPr>
          <p:nvPr>
            <p:ph type="title"/>
          </p:nvPr>
        </p:nvSpPr>
        <p:spPr/>
        <p:txBody>
          <a:bodyPr/>
          <a:lstStyle>
            <a:lvl1pPr>
              <a:defRPr>
                <a:latin typeface="Poppins" charset="0"/>
                <a:ea typeface="Poppins" charset="0"/>
                <a:cs typeface="Poppins"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3A6AA9E-9F29-E5EF-8B67-69314DBE7A75}"/>
              </a:ext>
            </a:extLst>
          </p:cNvPr>
          <p:cNvSpPr>
            <a:spLocks noGrp="1"/>
          </p:cNvSpPr>
          <p:nvPr>
            <p:ph idx="1"/>
          </p:nvPr>
        </p:nvSpPr>
        <p:spPr>
          <a:xfrm>
            <a:off x="838200" y="2388552"/>
            <a:ext cx="10515600" cy="3453766"/>
          </a:xfrm>
        </p:spPr>
        <p:txBody>
          <a:bodyPr/>
          <a:lstStyle>
            <a:lvl1pPr>
              <a:defRPr>
                <a:latin typeface="Roboto" charset="0"/>
                <a:ea typeface="Roboto" charset="0"/>
                <a:cs typeface="Roboto" charset="0"/>
              </a:defRPr>
            </a:lvl1pPr>
            <a:lvl2pPr>
              <a:defRPr>
                <a:latin typeface="Roboto" charset="0"/>
                <a:ea typeface="Roboto" charset="0"/>
                <a:cs typeface="Roboto" charset="0"/>
              </a:defRPr>
            </a:lvl2pPr>
            <a:lvl3pPr>
              <a:defRPr>
                <a:latin typeface="Roboto" charset="0"/>
                <a:ea typeface="Roboto" charset="0"/>
                <a:cs typeface="Roboto" charset="0"/>
              </a:defRPr>
            </a:lvl3pPr>
            <a:lvl4pPr>
              <a:defRPr>
                <a:latin typeface="Roboto" charset="0"/>
                <a:ea typeface="Roboto" charset="0"/>
                <a:cs typeface="Roboto" charset="0"/>
              </a:defRPr>
            </a:lvl4pPr>
            <a:lvl5pPr>
              <a:defRPr>
                <a:latin typeface="Roboto" charset="0"/>
                <a:ea typeface="Roboto" charset="0"/>
                <a:cs typeface="Roboto"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5EDDFB6E-7800-932D-5649-BB3B8BEC1791}"/>
              </a:ext>
            </a:extLst>
          </p:cNvPr>
          <p:cNvSpPr>
            <a:spLocks noGrp="1"/>
          </p:cNvSpPr>
          <p:nvPr>
            <p:ph type="sldNum" sz="quarter" idx="12"/>
          </p:nvPr>
        </p:nvSpPr>
        <p:spPr/>
        <p:txBody>
          <a:bodyPr/>
          <a:lstStyle/>
          <a:p>
            <a:fld id="{10D9F95D-AC17-0940-839F-D4A43295D9C7}" type="slidenum">
              <a:rPr lang="en-US" smtClean="0"/>
              <a:t>‹#›</a:t>
            </a:fld>
            <a:endParaRPr lang="en-US"/>
          </a:p>
        </p:txBody>
      </p:sp>
      <p:sp>
        <p:nvSpPr>
          <p:cNvPr id="7" name="Content Placeholder 2">
            <a:extLst>
              <a:ext uri="{FF2B5EF4-FFF2-40B4-BE49-F238E27FC236}">
                <a16:creationId xmlns:a16="http://schemas.microsoft.com/office/drawing/2014/main" id="{BFE02585-4A49-4DCF-F57E-357E3F18C73F}"/>
              </a:ext>
            </a:extLst>
          </p:cNvPr>
          <p:cNvSpPr>
            <a:spLocks noGrp="1"/>
          </p:cNvSpPr>
          <p:nvPr>
            <p:ph idx="13" hasCustomPrompt="1"/>
          </p:nvPr>
        </p:nvSpPr>
        <p:spPr>
          <a:xfrm>
            <a:off x="838200" y="1874520"/>
            <a:ext cx="10515600" cy="330200"/>
          </a:xfrm>
        </p:spPr>
        <p:txBody>
          <a:bodyPr>
            <a:normAutofit/>
          </a:bodyPr>
          <a:lstStyle>
            <a:lvl1pPr marL="0" indent="0">
              <a:buNone/>
              <a:defRPr sz="1600" spc="300">
                <a:solidFill>
                  <a:srgbClr val="F26724"/>
                </a:solidFill>
                <a:latin typeface="Roboto" charset="0"/>
                <a:ea typeface="Roboto" charset="0"/>
                <a:cs typeface="Roboto" charset="0"/>
              </a:defRPr>
            </a:lvl1pPr>
          </a:lstStyle>
          <a:p>
            <a:pPr lvl="0"/>
            <a:r>
              <a:rPr lang="en-US" dirty="0"/>
              <a:t>SUBHEADER GOES HERE</a:t>
            </a:r>
          </a:p>
        </p:txBody>
      </p:sp>
      <p:sp>
        <p:nvSpPr>
          <p:cNvPr id="4" name="Rectangle 3">
            <a:extLst>
              <a:ext uri="{FF2B5EF4-FFF2-40B4-BE49-F238E27FC236}">
                <a16:creationId xmlns:a16="http://schemas.microsoft.com/office/drawing/2014/main" id="{78E5005A-8500-3175-78C3-68F47C521084}"/>
              </a:ext>
            </a:extLst>
          </p:cNvPr>
          <p:cNvSpPr/>
          <p:nvPr userDrawn="1"/>
        </p:nvSpPr>
        <p:spPr>
          <a:xfrm>
            <a:off x="0" y="0"/>
            <a:ext cx="12192000" cy="365125"/>
          </a:xfrm>
          <a:prstGeom prst="rect">
            <a:avLst/>
          </a:prstGeom>
          <a:solidFill>
            <a:srgbClr val="021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8773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A84AD-1718-4876-27F4-FBA8D031A519}"/>
              </a:ext>
            </a:extLst>
          </p:cNvPr>
          <p:cNvSpPr>
            <a:spLocks noGrp="1"/>
          </p:cNvSpPr>
          <p:nvPr>
            <p:ph type="title"/>
          </p:nvPr>
        </p:nvSpPr>
        <p:spPr/>
        <p:txBody>
          <a:bodyPr/>
          <a:lstStyle>
            <a:lvl1pPr>
              <a:defRPr>
                <a:solidFill>
                  <a:srgbClr val="021D49"/>
                </a:solidFill>
                <a:latin typeface="Poppins" charset="0"/>
                <a:ea typeface="Poppins" charset="0"/>
                <a:cs typeface="Poppins" charset="0"/>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5EDDFB6E-7800-932D-5649-BB3B8BEC1791}"/>
              </a:ext>
            </a:extLst>
          </p:cNvPr>
          <p:cNvSpPr>
            <a:spLocks noGrp="1"/>
          </p:cNvSpPr>
          <p:nvPr>
            <p:ph type="sldNum" sz="quarter" idx="12"/>
          </p:nvPr>
        </p:nvSpPr>
        <p:spPr/>
        <p:txBody>
          <a:bodyPr/>
          <a:lstStyle/>
          <a:p>
            <a:fld id="{10D9F95D-AC17-0940-839F-D4A43295D9C7}" type="slidenum">
              <a:rPr lang="en-US" smtClean="0"/>
              <a:t>‹#›</a:t>
            </a:fld>
            <a:endParaRPr lang="en-US"/>
          </a:p>
        </p:txBody>
      </p:sp>
      <p:sp>
        <p:nvSpPr>
          <p:cNvPr id="13" name="Content Placeholder 2">
            <a:extLst>
              <a:ext uri="{FF2B5EF4-FFF2-40B4-BE49-F238E27FC236}">
                <a16:creationId xmlns:a16="http://schemas.microsoft.com/office/drawing/2014/main" id="{3FB9436A-1C69-EDEC-E48E-D49321F1E7DA}"/>
              </a:ext>
            </a:extLst>
          </p:cNvPr>
          <p:cNvSpPr>
            <a:spLocks noGrp="1"/>
          </p:cNvSpPr>
          <p:nvPr>
            <p:ph idx="1"/>
          </p:nvPr>
        </p:nvSpPr>
        <p:spPr>
          <a:xfrm>
            <a:off x="838200" y="2388552"/>
            <a:ext cx="5162550" cy="3555048"/>
          </a:xfrm>
        </p:spPr>
        <p:txBody>
          <a:bodyPr/>
          <a:lstStyle>
            <a:lvl1pPr>
              <a:defRPr>
                <a:latin typeface="Roboto" charset="0"/>
                <a:ea typeface="Roboto" charset="0"/>
                <a:cs typeface="Roboto" charset="0"/>
              </a:defRPr>
            </a:lvl1pPr>
            <a:lvl2pPr>
              <a:defRPr>
                <a:latin typeface="Roboto" charset="0"/>
                <a:ea typeface="Roboto" charset="0"/>
                <a:cs typeface="Roboto" charset="0"/>
              </a:defRPr>
            </a:lvl2pPr>
            <a:lvl3pPr>
              <a:defRPr>
                <a:latin typeface="Roboto" charset="0"/>
                <a:ea typeface="Roboto" charset="0"/>
                <a:cs typeface="Roboto" charset="0"/>
              </a:defRPr>
            </a:lvl3pPr>
            <a:lvl4pPr>
              <a:defRPr>
                <a:latin typeface="Roboto" charset="0"/>
                <a:ea typeface="Roboto" charset="0"/>
                <a:cs typeface="Roboto" charset="0"/>
              </a:defRPr>
            </a:lvl4pPr>
            <a:lvl5pPr>
              <a:defRPr>
                <a:latin typeface="Roboto" charset="0"/>
                <a:ea typeface="Roboto" charset="0"/>
                <a:cs typeface="Roboto"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DC51C638-07F6-5BD8-5625-8550D24AD58D}"/>
              </a:ext>
            </a:extLst>
          </p:cNvPr>
          <p:cNvSpPr>
            <a:spLocks noGrp="1"/>
          </p:cNvSpPr>
          <p:nvPr>
            <p:ph idx="13" hasCustomPrompt="1"/>
          </p:nvPr>
        </p:nvSpPr>
        <p:spPr>
          <a:xfrm>
            <a:off x="838200" y="1874520"/>
            <a:ext cx="5162550" cy="330200"/>
          </a:xfrm>
        </p:spPr>
        <p:txBody>
          <a:bodyPr>
            <a:normAutofit/>
          </a:bodyPr>
          <a:lstStyle>
            <a:lvl1pPr marL="0" indent="0">
              <a:buNone/>
              <a:defRPr sz="1600" spc="300">
                <a:solidFill>
                  <a:srgbClr val="F26724"/>
                </a:solidFill>
                <a:latin typeface="Roboto" charset="0"/>
                <a:ea typeface="Roboto" charset="0"/>
                <a:cs typeface="Roboto" charset="0"/>
              </a:defRPr>
            </a:lvl1pPr>
          </a:lstStyle>
          <a:p>
            <a:pPr lvl="0"/>
            <a:r>
              <a:rPr lang="en-US" dirty="0"/>
              <a:t>SUBHEADER GOES HERE</a:t>
            </a:r>
          </a:p>
        </p:txBody>
      </p:sp>
      <p:sp>
        <p:nvSpPr>
          <p:cNvPr id="15" name="Content Placeholder 2">
            <a:extLst>
              <a:ext uri="{FF2B5EF4-FFF2-40B4-BE49-F238E27FC236}">
                <a16:creationId xmlns:a16="http://schemas.microsoft.com/office/drawing/2014/main" id="{1E39392D-C691-3141-0F1B-838B78102D23}"/>
              </a:ext>
            </a:extLst>
          </p:cNvPr>
          <p:cNvSpPr>
            <a:spLocks noGrp="1"/>
          </p:cNvSpPr>
          <p:nvPr>
            <p:ph idx="14"/>
          </p:nvPr>
        </p:nvSpPr>
        <p:spPr>
          <a:xfrm>
            <a:off x="6244590" y="2388552"/>
            <a:ext cx="5162550" cy="3555048"/>
          </a:xfrm>
        </p:spPr>
        <p:txBody>
          <a:bodyPr/>
          <a:lstStyle>
            <a:lvl1pPr>
              <a:defRPr>
                <a:latin typeface="Roboto" charset="0"/>
                <a:ea typeface="Roboto" charset="0"/>
                <a:cs typeface="Roboto" charset="0"/>
              </a:defRPr>
            </a:lvl1pPr>
            <a:lvl2pPr>
              <a:defRPr>
                <a:latin typeface="Roboto" charset="0"/>
                <a:ea typeface="Roboto" charset="0"/>
                <a:cs typeface="Roboto" charset="0"/>
              </a:defRPr>
            </a:lvl2pPr>
            <a:lvl3pPr>
              <a:defRPr>
                <a:latin typeface="Roboto" charset="0"/>
                <a:ea typeface="Roboto" charset="0"/>
                <a:cs typeface="Roboto" charset="0"/>
              </a:defRPr>
            </a:lvl3pPr>
            <a:lvl4pPr>
              <a:defRPr>
                <a:latin typeface="Roboto" charset="0"/>
                <a:ea typeface="Roboto" charset="0"/>
                <a:cs typeface="Roboto" charset="0"/>
              </a:defRPr>
            </a:lvl4pPr>
            <a:lvl5pPr>
              <a:defRPr>
                <a:latin typeface="Roboto" charset="0"/>
                <a:ea typeface="Roboto" charset="0"/>
                <a:cs typeface="Roboto"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B425E0D1-5A4F-F7CE-F913-11ED50016ED7}"/>
              </a:ext>
            </a:extLst>
          </p:cNvPr>
          <p:cNvSpPr>
            <a:spLocks noGrp="1"/>
          </p:cNvSpPr>
          <p:nvPr>
            <p:ph idx="15" hasCustomPrompt="1"/>
          </p:nvPr>
        </p:nvSpPr>
        <p:spPr>
          <a:xfrm>
            <a:off x="6244590" y="1874520"/>
            <a:ext cx="5162550" cy="330200"/>
          </a:xfrm>
        </p:spPr>
        <p:txBody>
          <a:bodyPr>
            <a:normAutofit/>
          </a:bodyPr>
          <a:lstStyle>
            <a:lvl1pPr marL="0" indent="0">
              <a:buNone/>
              <a:defRPr sz="1600" spc="300">
                <a:solidFill>
                  <a:srgbClr val="F26724"/>
                </a:solidFill>
                <a:latin typeface="Roboto" charset="0"/>
                <a:ea typeface="Roboto" charset="0"/>
                <a:cs typeface="Roboto" charset="0"/>
              </a:defRPr>
            </a:lvl1pPr>
          </a:lstStyle>
          <a:p>
            <a:pPr lvl="0"/>
            <a:r>
              <a:rPr lang="en-US" dirty="0"/>
              <a:t>SUBHEADER GOES HERE</a:t>
            </a:r>
          </a:p>
        </p:txBody>
      </p:sp>
      <p:sp>
        <p:nvSpPr>
          <p:cNvPr id="5" name="Rectangle 4">
            <a:extLst>
              <a:ext uri="{FF2B5EF4-FFF2-40B4-BE49-F238E27FC236}">
                <a16:creationId xmlns:a16="http://schemas.microsoft.com/office/drawing/2014/main" id="{7F884A28-7B06-A793-FCF4-783C3B1A9CB3}"/>
              </a:ext>
            </a:extLst>
          </p:cNvPr>
          <p:cNvSpPr/>
          <p:nvPr userDrawn="1"/>
        </p:nvSpPr>
        <p:spPr>
          <a:xfrm>
            <a:off x="0" y="0"/>
            <a:ext cx="12192000" cy="365125"/>
          </a:xfrm>
          <a:prstGeom prst="rect">
            <a:avLst/>
          </a:prstGeom>
          <a:solidFill>
            <a:srgbClr val="021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6468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Divider Slide">
    <p:bg>
      <p:bgPr>
        <a:solidFill>
          <a:srgbClr val="2B70B7"/>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DC7E5272-43F3-B4DC-A387-D6F714DC39F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789664" y="-1793890"/>
            <a:ext cx="4900138" cy="12250345"/>
          </a:xfrm>
          <a:prstGeom prst="rect">
            <a:avLst/>
          </a:prstGeom>
        </p:spPr>
      </p:pic>
      <p:sp>
        <p:nvSpPr>
          <p:cNvPr id="6" name="Slide Number Placeholder 5">
            <a:extLst>
              <a:ext uri="{FF2B5EF4-FFF2-40B4-BE49-F238E27FC236}">
                <a16:creationId xmlns:a16="http://schemas.microsoft.com/office/drawing/2014/main" id="{CE31C110-867C-0E18-3DCA-D786A53781C4}"/>
              </a:ext>
            </a:extLst>
          </p:cNvPr>
          <p:cNvSpPr>
            <a:spLocks noGrp="1"/>
          </p:cNvSpPr>
          <p:nvPr>
            <p:ph type="sldNum" sz="quarter" idx="12"/>
          </p:nvPr>
        </p:nvSpPr>
        <p:spPr/>
        <p:txBody>
          <a:bodyPr/>
          <a:lstStyle/>
          <a:p>
            <a:fld id="{10D9F95D-AC17-0940-839F-D4A43295D9C7}" type="slidenum">
              <a:rPr lang="en-US" smtClean="0"/>
              <a:t>‹#›</a:t>
            </a:fld>
            <a:endParaRPr lang="en-US"/>
          </a:p>
        </p:txBody>
      </p:sp>
      <p:pic>
        <p:nvPicPr>
          <p:cNvPr id="4" name="Graphic 3">
            <a:extLst>
              <a:ext uri="{FF2B5EF4-FFF2-40B4-BE49-F238E27FC236}">
                <a16:creationId xmlns:a16="http://schemas.microsoft.com/office/drawing/2014/main" id="{9957E867-16B3-8478-D3A0-104439015152}"/>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896882" y="1589313"/>
            <a:ext cx="398236" cy="995590"/>
          </a:xfrm>
          <a:prstGeom prst="rect">
            <a:avLst/>
          </a:prstGeom>
        </p:spPr>
      </p:pic>
      <p:cxnSp>
        <p:nvCxnSpPr>
          <p:cNvPr id="8" name="Straight Connector 7">
            <a:extLst>
              <a:ext uri="{FF2B5EF4-FFF2-40B4-BE49-F238E27FC236}">
                <a16:creationId xmlns:a16="http://schemas.microsoft.com/office/drawing/2014/main" id="{1A9D3BF6-1C48-5AEA-B4A5-9F45CB68C96E}"/>
              </a:ext>
            </a:extLst>
          </p:cNvPr>
          <p:cNvCxnSpPr>
            <a:cxnSpLocks/>
          </p:cNvCxnSpPr>
          <p:nvPr userDrawn="1"/>
        </p:nvCxnSpPr>
        <p:spPr>
          <a:xfrm>
            <a:off x="6295118" y="2285999"/>
            <a:ext cx="4814142" cy="0"/>
          </a:xfrm>
          <a:prstGeom prst="line">
            <a:avLst/>
          </a:prstGeom>
          <a:ln w="22225">
            <a:solidFill>
              <a:srgbClr val="D8DFE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3BC64CF-71C6-5006-D24C-EC4929B9DA1F}"/>
              </a:ext>
            </a:extLst>
          </p:cNvPr>
          <p:cNvCxnSpPr>
            <a:cxnSpLocks/>
          </p:cNvCxnSpPr>
          <p:nvPr userDrawn="1"/>
        </p:nvCxnSpPr>
        <p:spPr>
          <a:xfrm>
            <a:off x="1069975" y="2285999"/>
            <a:ext cx="4814142" cy="0"/>
          </a:xfrm>
          <a:prstGeom prst="line">
            <a:avLst/>
          </a:prstGeom>
          <a:ln w="22225">
            <a:solidFill>
              <a:srgbClr val="D8DFE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D9A7F6C-5913-41E3-8AD4-04FC5C7E3FCC}"/>
              </a:ext>
            </a:extLst>
          </p:cNvPr>
          <p:cNvSpPr>
            <a:spLocks noGrp="1"/>
          </p:cNvSpPr>
          <p:nvPr>
            <p:ph type="ctrTitle" hasCustomPrompt="1"/>
          </p:nvPr>
        </p:nvSpPr>
        <p:spPr>
          <a:xfrm>
            <a:off x="1082739" y="2950034"/>
            <a:ext cx="10026521" cy="1654624"/>
          </a:xfrm>
        </p:spPr>
        <p:txBody>
          <a:bodyPr anchor="t">
            <a:noAutofit/>
          </a:bodyPr>
          <a:lstStyle>
            <a:lvl1pPr algn="ctr">
              <a:defRPr sz="4800" b="1">
                <a:solidFill>
                  <a:schemeClr val="bg2"/>
                </a:solidFill>
                <a:latin typeface="Poppins" charset="0"/>
                <a:ea typeface="Poppins" charset="0"/>
                <a:cs typeface="Poppins" charset="0"/>
              </a:defRPr>
            </a:lvl1pPr>
          </a:lstStyle>
          <a:p>
            <a:r>
              <a:rPr lang="en-US" dirty="0"/>
              <a:t>Divider Slide Goes Here</a:t>
            </a:r>
          </a:p>
        </p:txBody>
      </p:sp>
    </p:spTree>
    <p:extLst>
      <p:ext uri="{BB962C8B-B14F-4D97-AF65-F5344CB8AC3E}">
        <p14:creationId xmlns:p14="http://schemas.microsoft.com/office/powerpoint/2010/main" val="662235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Divider Slide">
    <p:bg>
      <p:bgPr>
        <a:solidFill>
          <a:srgbClr val="021D49"/>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E31C110-867C-0E18-3DCA-D786A53781C4}"/>
              </a:ext>
            </a:extLst>
          </p:cNvPr>
          <p:cNvSpPr>
            <a:spLocks noGrp="1"/>
          </p:cNvSpPr>
          <p:nvPr>
            <p:ph type="sldNum" sz="quarter" idx="12"/>
          </p:nvPr>
        </p:nvSpPr>
        <p:spPr/>
        <p:txBody>
          <a:bodyPr/>
          <a:lstStyle/>
          <a:p>
            <a:fld id="{10D9F95D-AC17-0940-839F-D4A43295D9C7}" type="slidenum">
              <a:rPr lang="en-US" smtClean="0"/>
              <a:t>‹#›</a:t>
            </a:fld>
            <a:endParaRPr lang="en-US"/>
          </a:p>
        </p:txBody>
      </p:sp>
      <p:pic>
        <p:nvPicPr>
          <p:cNvPr id="4" name="Graphic 3">
            <a:extLst>
              <a:ext uri="{FF2B5EF4-FFF2-40B4-BE49-F238E27FC236}">
                <a16:creationId xmlns:a16="http://schemas.microsoft.com/office/drawing/2014/main" id="{9957E867-16B3-8478-D3A0-10443901515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896882" y="1589313"/>
            <a:ext cx="398236" cy="995590"/>
          </a:xfrm>
          <a:prstGeom prst="rect">
            <a:avLst/>
          </a:prstGeom>
        </p:spPr>
      </p:pic>
      <p:cxnSp>
        <p:nvCxnSpPr>
          <p:cNvPr id="8" name="Straight Connector 7">
            <a:extLst>
              <a:ext uri="{FF2B5EF4-FFF2-40B4-BE49-F238E27FC236}">
                <a16:creationId xmlns:a16="http://schemas.microsoft.com/office/drawing/2014/main" id="{1A9D3BF6-1C48-5AEA-B4A5-9F45CB68C96E}"/>
              </a:ext>
            </a:extLst>
          </p:cNvPr>
          <p:cNvCxnSpPr>
            <a:cxnSpLocks/>
          </p:cNvCxnSpPr>
          <p:nvPr userDrawn="1"/>
        </p:nvCxnSpPr>
        <p:spPr>
          <a:xfrm>
            <a:off x="6295118" y="2285999"/>
            <a:ext cx="4814142" cy="0"/>
          </a:xfrm>
          <a:prstGeom prst="line">
            <a:avLst/>
          </a:prstGeom>
          <a:ln w="22225">
            <a:solidFill>
              <a:srgbClr val="F26724"/>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3BC64CF-71C6-5006-D24C-EC4929B9DA1F}"/>
              </a:ext>
            </a:extLst>
          </p:cNvPr>
          <p:cNvCxnSpPr>
            <a:cxnSpLocks/>
          </p:cNvCxnSpPr>
          <p:nvPr userDrawn="1"/>
        </p:nvCxnSpPr>
        <p:spPr>
          <a:xfrm>
            <a:off x="1069975" y="2285999"/>
            <a:ext cx="4814142" cy="0"/>
          </a:xfrm>
          <a:prstGeom prst="line">
            <a:avLst/>
          </a:prstGeom>
          <a:ln w="22225">
            <a:solidFill>
              <a:srgbClr val="F26724"/>
            </a:solidFill>
          </a:ln>
        </p:spPr>
        <p:style>
          <a:lnRef idx="1">
            <a:schemeClr val="accent1"/>
          </a:lnRef>
          <a:fillRef idx="0">
            <a:schemeClr val="accent1"/>
          </a:fillRef>
          <a:effectRef idx="0">
            <a:schemeClr val="accent1"/>
          </a:effectRef>
          <a:fontRef idx="minor">
            <a:schemeClr val="tx1"/>
          </a:fontRef>
        </p:style>
      </p:cxnSp>
      <p:pic>
        <p:nvPicPr>
          <p:cNvPr id="5" name="Graphic 4">
            <a:extLst>
              <a:ext uri="{FF2B5EF4-FFF2-40B4-BE49-F238E27FC236}">
                <a16:creationId xmlns:a16="http://schemas.microsoft.com/office/drawing/2014/main" id="{220638B3-E0E2-4FBD-2C90-26987983F3D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789664" y="-1520515"/>
            <a:ext cx="4900138" cy="12250345"/>
          </a:xfrm>
          <a:prstGeom prst="rect">
            <a:avLst/>
          </a:prstGeom>
        </p:spPr>
      </p:pic>
      <p:sp>
        <p:nvSpPr>
          <p:cNvPr id="3" name="Title 1">
            <a:extLst>
              <a:ext uri="{FF2B5EF4-FFF2-40B4-BE49-F238E27FC236}">
                <a16:creationId xmlns:a16="http://schemas.microsoft.com/office/drawing/2014/main" id="{8D9A7F6C-5913-41E3-8AD4-04FC5C7E3FCC}"/>
              </a:ext>
            </a:extLst>
          </p:cNvPr>
          <p:cNvSpPr>
            <a:spLocks noGrp="1"/>
          </p:cNvSpPr>
          <p:nvPr>
            <p:ph type="ctrTitle" hasCustomPrompt="1"/>
          </p:nvPr>
        </p:nvSpPr>
        <p:spPr>
          <a:xfrm>
            <a:off x="1082739" y="2950034"/>
            <a:ext cx="10026521" cy="1654624"/>
          </a:xfrm>
        </p:spPr>
        <p:txBody>
          <a:bodyPr anchor="t">
            <a:noAutofit/>
          </a:bodyPr>
          <a:lstStyle>
            <a:lvl1pPr algn="ctr">
              <a:defRPr sz="4800" b="1">
                <a:solidFill>
                  <a:schemeClr val="bg2"/>
                </a:solidFill>
                <a:latin typeface="Poppins" charset="0"/>
                <a:ea typeface="Poppins" charset="0"/>
                <a:cs typeface="Poppins" charset="0"/>
              </a:defRPr>
            </a:lvl1pPr>
          </a:lstStyle>
          <a:p>
            <a:r>
              <a:rPr lang="en-US" dirty="0"/>
              <a:t>Divider Slide Goes Here</a:t>
            </a:r>
          </a:p>
        </p:txBody>
      </p:sp>
    </p:spTree>
    <p:extLst>
      <p:ext uri="{BB962C8B-B14F-4D97-AF65-F5344CB8AC3E}">
        <p14:creationId xmlns:p14="http://schemas.microsoft.com/office/powerpoint/2010/main" val="3819286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Divider Slide">
    <p:bg>
      <p:bgPr>
        <a:solidFill>
          <a:srgbClr val="F9A11B"/>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E31C110-867C-0E18-3DCA-D786A53781C4}"/>
              </a:ext>
            </a:extLst>
          </p:cNvPr>
          <p:cNvSpPr>
            <a:spLocks noGrp="1"/>
          </p:cNvSpPr>
          <p:nvPr>
            <p:ph type="sldNum" sz="quarter" idx="12"/>
          </p:nvPr>
        </p:nvSpPr>
        <p:spPr/>
        <p:txBody>
          <a:bodyPr/>
          <a:lstStyle/>
          <a:p>
            <a:fld id="{10D9F95D-AC17-0940-839F-D4A43295D9C7}" type="slidenum">
              <a:rPr lang="en-US" smtClean="0"/>
              <a:t>‹#›</a:t>
            </a:fld>
            <a:endParaRPr lang="en-US"/>
          </a:p>
        </p:txBody>
      </p:sp>
      <p:pic>
        <p:nvPicPr>
          <p:cNvPr id="4" name="Graphic 3">
            <a:extLst>
              <a:ext uri="{FF2B5EF4-FFF2-40B4-BE49-F238E27FC236}">
                <a16:creationId xmlns:a16="http://schemas.microsoft.com/office/drawing/2014/main" id="{9957E867-16B3-8478-D3A0-10443901515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896882" y="1589313"/>
            <a:ext cx="398236" cy="995590"/>
          </a:xfrm>
          <a:prstGeom prst="rect">
            <a:avLst/>
          </a:prstGeom>
        </p:spPr>
      </p:pic>
      <p:cxnSp>
        <p:nvCxnSpPr>
          <p:cNvPr id="8" name="Straight Connector 7">
            <a:extLst>
              <a:ext uri="{FF2B5EF4-FFF2-40B4-BE49-F238E27FC236}">
                <a16:creationId xmlns:a16="http://schemas.microsoft.com/office/drawing/2014/main" id="{1A9D3BF6-1C48-5AEA-B4A5-9F45CB68C96E}"/>
              </a:ext>
            </a:extLst>
          </p:cNvPr>
          <p:cNvCxnSpPr>
            <a:cxnSpLocks/>
          </p:cNvCxnSpPr>
          <p:nvPr userDrawn="1"/>
        </p:nvCxnSpPr>
        <p:spPr>
          <a:xfrm>
            <a:off x="6295118" y="2285999"/>
            <a:ext cx="4814142" cy="0"/>
          </a:xfrm>
          <a:prstGeom prst="line">
            <a:avLst/>
          </a:prstGeom>
          <a:ln w="22225">
            <a:solidFill>
              <a:srgbClr val="021D49"/>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3BC64CF-71C6-5006-D24C-EC4929B9DA1F}"/>
              </a:ext>
            </a:extLst>
          </p:cNvPr>
          <p:cNvCxnSpPr>
            <a:cxnSpLocks/>
          </p:cNvCxnSpPr>
          <p:nvPr userDrawn="1"/>
        </p:nvCxnSpPr>
        <p:spPr>
          <a:xfrm>
            <a:off x="1069975" y="2285999"/>
            <a:ext cx="4814142" cy="0"/>
          </a:xfrm>
          <a:prstGeom prst="line">
            <a:avLst/>
          </a:prstGeom>
          <a:ln w="22225">
            <a:solidFill>
              <a:srgbClr val="021D49"/>
            </a:solidFill>
          </a:ln>
        </p:spPr>
        <p:style>
          <a:lnRef idx="1">
            <a:schemeClr val="accent1"/>
          </a:lnRef>
          <a:fillRef idx="0">
            <a:schemeClr val="accent1"/>
          </a:fillRef>
          <a:effectRef idx="0">
            <a:schemeClr val="accent1"/>
          </a:effectRef>
          <a:fontRef idx="minor">
            <a:schemeClr val="tx1"/>
          </a:fontRef>
        </p:style>
      </p:cxnSp>
      <p:pic>
        <p:nvPicPr>
          <p:cNvPr id="5" name="Graphic 4">
            <a:extLst>
              <a:ext uri="{FF2B5EF4-FFF2-40B4-BE49-F238E27FC236}">
                <a16:creationId xmlns:a16="http://schemas.microsoft.com/office/drawing/2014/main" id="{B6E60522-85AA-400F-DAE1-8D0EED8EEBC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799603" y="-1793890"/>
            <a:ext cx="4900138" cy="12250345"/>
          </a:xfrm>
          <a:prstGeom prst="rect">
            <a:avLst/>
          </a:prstGeom>
        </p:spPr>
      </p:pic>
      <p:sp>
        <p:nvSpPr>
          <p:cNvPr id="3" name="Title 1">
            <a:extLst>
              <a:ext uri="{FF2B5EF4-FFF2-40B4-BE49-F238E27FC236}">
                <a16:creationId xmlns:a16="http://schemas.microsoft.com/office/drawing/2014/main" id="{8D9A7F6C-5913-41E3-8AD4-04FC5C7E3FCC}"/>
              </a:ext>
            </a:extLst>
          </p:cNvPr>
          <p:cNvSpPr>
            <a:spLocks noGrp="1"/>
          </p:cNvSpPr>
          <p:nvPr>
            <p:ph type="ctrTitle" hasCustomPrompt="1"/>
          </p:nvPr>
        </p:nvSpPr>
        <p:spPr>
          <a:xfrm>
            <a:off x="1082739" y="2950034"/>
            <a:ext cx="10026521" cy="1654624"/>
          </a:xfrm>
        </p:spPr>
        <p:txBody>
          <a:bodyPr anchor="t">
            <a:noAutofit/>
          </a:bodyPr>
          <a:lstStyle>
            <a:lvl1pPr algn="ctr">
              <a:defRPr sz="4800" b="1">
                <a:solidFill>
                  <a:srgbClr val="FFFFFF"/>
                </a:solidFill>
                <a:latin typeface="Poppins" charset="0"/>
                <a:ea typeface="Poppins" charset="0"/>
                <a:cs typeface="Poppins" charset="0"/>
              </a:defRPr>
            </a:lvl1pPr>
          </a:lstStyle>
          <a:p>
            <a:r>
              <a:rPr lang="en-US" dirty="0"/>
              <a:t>Divider Slide Goes Here</a:t>
            </a:r>
          </a:p>
        </p:txBody>
      </p:sp>
    </p:spTree>
    <p:extLst>
      <p:ext uri="{BB962C8B-B14F-4D97-AF65-F5344CB8AC3E}">
        <p14:creationId xmlns:p14="http://schemas.microsoft.com/office/powerpoint/2010/main" val="2764186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739B49-D71C-B869-5149-1B6D086826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F932F8E-B887-1745-29B1-F12B58C95268}"/>
              </a:ext>
            </a:extLst>
          </p:cNvPr>
          <p:cNvSpPr>
            <a:spLocks noGrp="1"/>
          </p:cNvSpPr>
          <p:nvPr>
            <p:ph type="body" idx="1"/>
          </p:nvPr>
        </p:nvSpPr>
        <p:spPr>
          <a:xfrm>
            <a:off x="838200" y="1825625"/>
            <a:ext cx="10515600" cy="41179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0B3684A8-E50E-121B-F78C-12A4037308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D9F95D-AC17-0940-839F-D4A43295D9C7}" type="slidenum">
              <a:rPr lang="en-US" smtClean="0"/>
              <a:t>‹#›</a:t>
            </a:fld>
            <a:endParaRPr lang="en-US"/>
          </a:p>
        </p:txBody>
      </p:sp>
    </p:spTree>
    <p:extLst>
      <p:ext uri="{BB962C8B-B14F-4D97-AF65-F5344CB8AC3E}">
        <p14:creationId xmlns:p14="http://schemas.microsoft.com/office/powerpoint/2010/main" val="2481617343"/>
      </p:ext>
    </p:extLst>
  </p:cSld>
  <p:clrMap bg1="lt1" tx1="dk1" bg2="lt2" tx2="dk2" accent1="accent1" accent2="accent2" accent3="accent3" accent4="accent4" accent5="accent5" accent6="accent6" hlink="hlink" folHlink="folHlink"/>
  <p:sldLayoutIdLst>
    <p:sldLayoutId id="2147483649" r:id="rId1"/>
    <p:sldLayoutId id="2147483669" r:id="rId2"/>
    <p:sldLayoutId id="2147483652" r:id="rId3"/>
    <p:sldLayoutId id="2147483650" r:id="rId4"/>
    <p:sldLayoutId id="2147483659" r:id="rId5"/>
    <p:sldLayoutId id="2147483658" r:id="rId6"/>
    <p:sldLayoutId id="2147483666" r:id="rId7"/>
    <p:sldLayoutId id="2147483651" r:id="rId8"/>
    <p:sldLayoutId id="2147483667" r:id="rId9"/>
    <p:sldLayoutId id="2147483668" r:id="rId10"/>
    <p:sldLayoutId id="2147483660" r:id="rId11"/>
    <p:sldLayoutId id="2147483661" r:id="rId12"/>
    <p:sldLayoutId id="2147483664" r:id="rId13"/>
    <p:sldLayoutId id="2147483670" r:id="rId14"/>
    <p:sldLayoutId id="2147483671" r:id="rId15"/>
  </p:sldLayoutIdLst>
  <p:txStyles>
    <p:titleStyle>
      <a:lvl1pPr algn="l" defTabSz="914400" rtl="0" eaLnBrk="1" latinLnBrk="0" hangingPunct="1">
        <a:lnSpc>
          <a:spcPct val="90000"/>
        </a:lnSpc>
        <a:spcBef>
          <a:spcPct val="0"/>
        </a:spcBef>
        <a:buNone/>
        <a:defRPr sz="4400" b="1" i="0" kern="1200">
          <a:solidFill>
            <a:srgbClr val="021D49"/>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333"/>
          </a:solidFill>
          <a:latin typeface="Helvetica" pitchFamily="2"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333"/>
          </a:solidFill>
          <a:latin typeface="Helvetica" pitchFamily="2"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333"/>
          </a:solidFill>
          <a:latin typeface="Helvetica" pitchFamily="2"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333"/>
          </a:solidFill>
          <a:latin typeface="Helvetica" pitchFamily="2"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333"/>
          </a:solidFill>
          <a:latin typeface="Helvetica" pitchFamily="2"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49690-7CDC-78AE-7192-D42F4425A6C7}"/>
              </a:ext>
            </a:extLst>
          </p:cNvPr>
          <p:cNvSpPr>
            <a:spLocks noGrp="1"/>
          </p:cNvSpPr>
          <p:nvPr>
            <p:ph type="ctrTitle"/>
          </p:nvPr>
        </p:nvSpPr>
        <p:spPr>
          <a:xfrm>
            <a:off x="1550435" y="3047999"/>
            <a:ext cx="9313508" cy="2027583"/>
          </a:xfrm>
        </p:spPr>
        <p:txBody>
          <a:bodyPr/>
          <a:lstStyle/>
          <a:p>
            <a:r>
              <a:rPr lang="en-US" sz="4400" dirty="0"/>
              <a:t>Personal Protective Equipment</a:t>
            </a:r>
            <a:br>
              <a:rPr lang="en-US" dirty="0"/>
            </a:br>
            <a:br>
              <a:rPr lang="en-US" dirty="0"/>
            </a:br>
            <a:r>
              <a:rPr lang="en-US" sz="3200" dirty="0"/>
              <a:t>Maricopa County </a:t>
            </a:r>
            <a:br>
              <a:rPr lang="en-US" sz="3200" dirty="0"/>
            </a:br>
            <a:r>
              <a:rPr lang="en-US" sz="3200" dirty="0"/>
              <a:t>Office of the Medical Examiner</a:t>
            </a:r>
          </a:p>
        </p:txBody>
      </p:sp>
      <p:sp>
        <p:nvSpPr>
          <p:cNvPr id="3" name="Title 1">
            <a:extLst>
              <a:ext uri="{FF2B5EF4-FFF2-40B4-BE49-F238E27FC236}">
                <a16:creationId xmlns:a16="http://schemas.microsoft.com/office/drawing/2014/main" id="{E99F90C5-7865-9CE6-1F8A-2A86048D1A60}"/>
              </a:ext>
            </a:extLst>
          </p:cNvPr>
          <p:cNvSpPr txBox="1">
            <a:spLocks/>
          </p:cNvSpPr>
          <p:nvPr/>
        </p:nvSpPr>
        <p:spPr>
          <a:xfrm>
            <a:off x="3503645" y="5777948"/>
            <a:ext cx="5184710" cy="7421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i="0" kern="1200">
                <a:solidFill>
                  <a:schemeClr val="bg2"/>
                </a:solidFill>
                <a:latin typeface="Poppins" charset="0"/>
                <a:ea typeface="Poppins" charset="0"/>
                <a:cs typeface="Poppins" charset="0"/>
              </a:defRPr>
            </a:lvl1pPr>
          </a:lstStyle>
          <a:p>
            <a:pPr algn="ctr" eaLnBrk="1" hangingPunct="1"/>
            <a:r>
              <a:rPr lang="en-US" sz="1600" dirty="0"/>
              <a:t>Prepared by:</a:t>
            </a:r>
          </a:p>
          <a:p>
            <a:pPr algn="ctr" eaLnBrk="1" hangingPunct="1"/>
            <a:r>
              <a:rPr lang="en-US" sz="1600" dirty="0"/>
              <a:t>Kevin D Horn, MD</a:t>
            </a:r>
          </a:p>
          <a:p>
            <a:pPr algn="ctr" eaLnBrk="1" hangingPunct="1"/>
            <a:r>
              <a:rPr lang="en-US" sz="1600" dirty="0"/>
              <a:t>Revised by </a:t>
            </a:r>
            <a:r>
              <a:rPr lang="en-US" sz="1600" dirty="0" err="1"/>
              <a:t>OME</a:t>
            </a:r>
            <a:r>
              <a:rPr lang="en-US" sz="1600" dirty="0"/>
              <a:t> Safety Committee 03/2023</a:t>
            </a:r>
          </a:p>
        </p:txBody>
      </p:sp>
      <p:pic>
        <p:nvPicPr>
          <p:cNvPr id="4" name="Graphic 2">
            <a:extLst>
              <a:ext uri="{FF2B5EF4-FFF2-40B4-BE49-F238E27FC236}">
                <a16:creationId xmlns:a16="http://schemas.microsoft.com/office/drawing/2014/main" id="{5A8DC259-6E40-DC6C-93A9-990BDFE9712E}"/>
              </a:ext>
            </a:extLst>
          </p:cNvPr>
          <p:cNvPicPr>
            <a:picLocks noChangeAspect="1"/>
          </p:cNvPicPr>
          <p:nvPr/>
        </p:nvPicPr>
        <p:blipFill>
          <a:blip r:embed="rId2"/>
          <a:srcRect/>
          <a:stretch/>
        </p:blipFill>
        <p:spPr>
          <a:xfrm>
            <a:off x="4506483" y="766003"/>
            <a:ext cx="3179034" cy="1457153"/>
          </a:xfrm>
          <a:prstGeom prst="rect">
            <a:avLst/>
          </a:prstGeom>
        </p:spPr>
      </p:pic>
    </p:spTree>
    <p:extLst>
      <p:ext uri="{BB962C8B-B14F-4D97-AF65-F5344CB8AC3E}">
        <p14:creationId xmlns:p14="http://schemas.microsoft.com/office/powerpoint/2010/main" val="1818531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88171-74D2-D7E2-6FAF-C2906C14B578}"/>
              </a:ext>
            </a:extLst>
          </p:cNvPr>
          <p:cNvSpPr>
            <a:spLocks noGrp="1"/>
          </p:cNvSpPr>
          <p:nvPr>
            <p:ph type="title"/>
          </p:nvPr>
        </p:nvSpPr>
        <p:spPr/>
        <p:txBody>
          <a:bodyPr/>
          <a:lstStyle/>
          <a:p>
            <a:pPr algn="ctr"/>
            <a:r>
              <a:rPr lang="en-US" dirty="0"/>
              <a:t>Proper Glove Removal</a:t>
            </a:r>
          </a:p>
        </p:txBody>
      </p:sp>
      <p:sp>
        <p:nvSpPr>
          <p:cNvPr id="3" name="Content Placeholder 2">
            <a:extLst>
              <a:ext uri="{FF2B5EF4-FFF2-40B4-BE49-F238E27FC236}">
                <a16:creationId xmlns:a16="http://schemas.microsoft.com/office/drawing/2014/main" id="{9CAB554B-85A3-FFD3-9580-02462EB3F680}"/>
              </a:ext>
            </a:extLst>
          </p:cNvPr>
          <p:cNvSpPr>
            <a:spLocks noGrp="1"/>
          </p:cNvSpPr>
          <p:nvPr>
            <p:ph idx="1"/>
          </p:nvPr>
        </p:nvSpPr>
        <p:spPr>
          <a:xfrm>
            <a:off x="0" y="1988598"/>
            <a:ext cx="11353800" cy="3853720"/>
          </a:xfrm>
        </p:spPr>
        <p:txBody>
          <a:bodyPr>
            <a:normAutofit/>
          </a:bodyPr>
          <a:lstStyle/>
          <a:p>
            <a:pPr lvl="2">
              <a:spcAft>
                <a:spcPts val="500"/>
              </a:spcAft>
            </a:pPr>
            <a:r>
              <a:rPr lang="en-US" sz="2400" dirty="0"/>
              <a:t>With both hands gloved, peel one glove off from top to bottom and hold it in the other gloved hand</a:t>
            </a:r>
          </a:p>
          <a:p>
            <a:pPr lvl="2">
              <a:spcAft>
                <a:spcPts val="500"/>
              </a:spcAft>
            </a:pPr>
            <a:r>
              <a:rPr lang="en-US" sz="2400" dirty="0"/>
              <a:t>With the exposed hand, peel the second glove from the inside, tucking the first glove inside the second; Never touch the outside of the glove with bare skin</a:t>
            </a:r>
          </a:p>
          <a:p>
            <a:pPr lvl="2">
              <a:spcAft>
                <a:spcPts val="500"/>
              </a:spcAft>
            </a:pPr>
            <a:r>
              <a:rPr lang="en-US" sz="2400" dirty="0"/>
              <a:t>Dispose of gloves promptly in biohazard can</a:t>
            </a:r>
          </a:p>
          <a:p>
            <a:pPr lvl="2">
              <a:spcAft>
                <a:spcPts val="500"/>
              </a:spcAft>
            </a:pPr>
            <a:r>
              <a:rPr lang="en-US" sz="2400" dirty="0"/>
              <a:t>Every time you remove gloves, wash your hands with soap and water as soon as possible</a:t>
            </a:r>
            <a:endParaRPr lang="en-US" sz="2400" b="1" dirty="0"/>
          </a:p>
        </p:txBody>
      </p:sp>
      <p:pic>
        <p:nvPicPr>
          <p:cNvPr id="5" name="Graphic 1">
            <a:extLst>
              <a:ext uri="{FF2B5EF4-FFF2-40B4-BE49-F238E27FC236}">
                <a16:creationId xmlns:a16="http://schemas.microsoft.com/office/drawing/2014/main" id="{8E63CFEF-F5D1-3FAC-4A34-12CD98FC6359}"/>
              </a:ext>
            </a:extLst>
          </p:cNvPr>
          <p:cNvPicPr>
            <a:picLocks noChangeAspect="1"/>
          </p:cNvPicPr>
          <p:nvPr/>
        </p:nvPicPr>
        <p:blipFill>
          <a:blip r:embed="rId2"/>
          <a:srcRect/>
          <a:stretch/>
        </p:blipFill>
        <p:spPr>
          <a:xfrm>
            <a:off x="838200" y="6058818"/>
            <a:ext cx="1484830" cy="703340"/>
          </a:xfrm>
          <a:prstGeom prst="rect">
            <a:avLst/>
          </a:prstGeom>
          <a:noFill/>
        </p:spPr>
      </p:pic>
    </p:spTree>
    <p:extLst>
      <p:ext uri="{BB962C8B-B14F-4D97-AF65-F5344CB8AC3E}">
        <p14:creationId xmlns:p14="http://schemas.microsoft.com/office/powerpoint/2010/main" val="1734023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88171-74D2-D7E2-6FAF-C2906C14B578}"/>
              </a:ext>
            </a:extLst>
          </p:cNvPr>
          <p:cNvSpPr>
            <a:spLocks noGrp="1"/>
          </p:cNvSpPr>
          <p:nvPr>
            <p:ph type="title"/>
          </p:nvPr>
        </p:nvSpPr>
        <p:spPr/>
        <p:txBody>
          <a:bodyPr/>
          <a:lstStyle/>
          <a:p>
            <a:pPr algn="ctr"/>
            <a:r>
              <a:rPr lang="en-US" dirty="0"/>
              <a:t>Proper Glove Removal Technique</a:t>
            </a:r>
          </a:p>
        </p:txBody>
      </p:sp>
      <p:pic>
        <p:nvPicPr>
          <p:cNvPr id="5" name="Graphic 1">
            <a:extLst>
              <a:ext uri="{FF2B5EF4-FFF2-40B4-BE49-F238E27FC236}">
                <a16:creationId xmlns:a16="http://schemas.microsoft.com/office/drawing/2014/main" id="{8E63CFEF-F5D1-3FAC-4A34-12CD98FC6359}"/>
              </a:ext>
            </a:extLst>
          </p:cNvPr>
          <p:cNvPicPr>
            <a:picLocks noChangeAspect="1"/>
          </p:cNvPicPr>
          <p:nvPr/>
        </p:nvPicPr>
        <p:blipFill>
          <a:blip r:embed="rId2"/>
          <a:srcRect/>
          <a:stretch/>
        </p:blipFill>
        <p:spPr>
          <a:xfrm>
            <a:off x="838200" y="6058818"/>
            <a:ext cx="1484830" cy="703340"/>
          </a:xfrm>
          <a:prstGeom prst="rect">
            <a:avLst/>
          </a:prstGeom>
          <a:noFill/>
        </p:spPr>
      </p:pic>
      <p:pic>
        <p:nvPicPr>
          <p:cNvPr id="7" name="Picture 2">
            <a:extLst>
              <a:ext uri="{FF2B5EF4-FFF2-40B4-BE49-F238E27FC236}">
                <a16:creationId xmlns:a16="http://schemas.microsoft.com/office/drawing/2014/main" id="{0788CDBE-DD40-D0CB-7D7D-D01BEA2A78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3442" y="1519259"/>
            <a:ext cx="7964557" cy="5338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6311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1DC6ABD-215C-4EA8-A483-CEF5B99AB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088171-74D2-D7E2-6FAF-C2906C14B578}"/>
              </a:ext>
            </a:extLst>
          </p:cNvPr>
          <p:cNvSpPr>
            <a:spLocks noGrp="1"/>
          </p:cNvSpPr>
          <p:nvPr>
            <p:ph type="title"/>
          </p:nvPr>
        </p:nvSpPr>
        <p:spPr>
          <a:xfrm>
            <a:off x="599609" y="679731"/>
            <a:ext cx="4171994" cy="3736540"/>
          </a:xfrm>
        </p:spPr>
        <p:txBody>
          <a:bodyPr vert="horz" lIns="91440" tIns="45720" rIns="91440" bIns="45720" rtlCol="0" anchor="b">
            <a:normAutofit/>
          </a:bodyPr>
          <a:lstStyle/>
          <a:p>
            <a:r>
              <a:rPr lang="en-US" sz="4200" kern="1200">
                <a:solidFill>
                  <a:schemeClr val="tx1"/>
                </a:solidFill>
                <a:latin typeface="+mj-lt"/>
                <a:ea typeface="+mj-ea"/>
                <a:cs typeface="+mj-cs"/>
              </a:rPr>
              <a:t>Minimal Contact Between Ungloved Hand and Contaminated Outer Surface of Glove</a:t>
            </a:r>
          </a:p>
        </p:txBody>
      </p:sp>
      <p:grpSp>
        <p:nvGrpSpPr>
          <p:cNvPr id="14" name="Group 13">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15" name="Straight Connector 14">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6598" y="269324"/>
            <a:ext cx="6116779" cy="620877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a:extLst>
              <a:ext uri="{FF2B5EF4-FFF2-40B4-BE49-F238E27FC236}">
                <a16:creationId xmlns:a16="http://schemas.microsoft.com/office/drawing/2014/main" id="{AC7C14A0-A5C9-A19F-73A6-1892942E2BE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40572" y="1270957"/>
            <a:ext cx="5608830" cy="420550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phic 1">
            <a:extLst>
              <a:ext uri="{FF2B5EF4-FFF2-40B4-BE49-F238E27FC236}">
                <a16:creationId xmlns:a16="http://schemas.microsoft.com/office/drawing/2014/main" id="{8E63CFEF-F5D1-3FAC-4A34-12CD98FC6359}"/>
              </a:ext>
            </a:extLst>
          </p:cNvPr>
          <p:cNvPicPr>
            <a:picLocks noChangeAspect="1"/>
          </p:cNvPicPr>
          <p:nvPr/>
        </p:nvPicPr>
        <p:blipFill>
          <a:blip r:embed="rId3"/>
          <a:srcRect/>
          <a:stretch/>
        </p:blipFill>
        <p:spPr>
          <a:xfrm>
            <a:off x="838200" y="6058818"/>
            <a:ext cx="1484830" cy="703340"/>
          </a:xfrm>
          <a:prstGeom prst="rect">
            <a:avLst/>
          </a:prstGeom>
          <a:noFill/>
        </p:spPr>
      </p:pic>
    </p:spTree>
    <p:extLst>
      <p:ext uri="{BB962C8B-B14F-4D97-AF65-F5344CB8AC3E}">
        <p14:creationId xmlns:p14="http://schemas.microsoft.com/office/powerpoint/2010/main" val="3598273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88171-74D2-D7E2-6FAF-C2906C14B578}"/>
              </a:ext>
            </a:extLst>
          </p:cNvPr>
          <p:cNvSpPr>
            <a:spLocks noGrp="1"/>
          </p:cNvSpPr>
          <p:nvPr>
            <p:ph type="title"/>
          </p:nvPr>
        </p:nvSpPr>
        <p:spPr/>
        <p:txBody>
          <a:bodyPr/>
          <a:lstStyle/>
          <a:p>
            <a:pPr algn="ctr"/>
            <a:r>
              <a:rPr lang="en-US" dirty="0"/>
              <a:t>PPE Types and Uses:  </a:t>
            </a:r>
            <a:br>
              <a:rPr lang="en-US" dirty="0"/>
            </a:br>
            <a:r>
              <a:rPr lang="en-US" dirty="0"/>
              <a:t>Disposable Aprons/Gowns</a:t>
            </a:r>
          </a:p>
        </p:txBody>
      </p:sp>
      <p:sp>
        <p:nvSpPr>
          <p:cNvPr id="3" name="Content Placeholder 2">
            <a:extLst>
              <a:ext uri="{FF2B5EF4-FFF2-40B4-BE49-F238E27FC236}">
                <a16:creationId xmlns:a16="http://schemas.microsoft.com/office/drawing/2014/main" id="{9CAB554B-85A3-FFD3-9580-02462EB3F680}"/>
              </a:ext>
            </a:extLst>
          </p:cNvPr>
          <p:cNvSpPr>
            <a:spLocks noGrp="1"/>
          </p:cNvSpPr>
          <p:nvPr>
            <p:ph idx="1"/>
          </p:nvPr>
        </p:nvSpPr>
        <p:spPr>
          <a:xfrm>
            <a:off x="838200" y="2146852"/>
            <a:ext cx="10515600" cy="3695466"/>
          </a:xfrm>
        </p:spPr>
        <p:txBody>
          <a:bodyPr/>
          <a:lstStyle/>
          <a:p>
            <a:pPr eaLnBrk="1" hangingPunct="1"/>
            <a:r>
              <a:rPr lang="en-US" dirty="0"/>
              <a:t>Disposable aprons/gowns are for use wherever risk of a biohazard splash is present, to protect clothing and underlying skin.</a:t>
            </a:r>
          </a:p>
          <a:p>
            <a:pPr eaLnBrk="1" hangingPunct="1"/>
            <a:r>
              <a:rPr lang="en-US" dirty="0"/>
              <a:t>Use of full cover gowns recommended rather than aprons for autopsy examiners and direct observers.</a:t>
            </a:r>
          </a:p>
        </p:txBody>
      </p:sp>
      <p:pic>
        <p:nvPicPr>
          <p:cNvPr id="5" name="Graphic 1">
            <a:extLst>
              <a:ext uri="{FF2B5EF4-FFF2-40B4-BE49-F238E27FC236}">
                <a16:creationId xmlns:a16="http://schemas.microsoft.com/office/drawing/2014/main" id="{8E63CFEF-F5D1-3FAC-4A34-12CD98FC6359}"/>
              </a:ext>
            </a:extLst>
          </p:cNvPr>
          <p:cNvPicPr>
            <a:picLocks noChangeAspect="1"/>
          </p:cNvPicPr>
          <p:nvPr/>
        </p:nvPicPr>
        <p:blipFill>
          <a:blip r:embed="rId2"/>
          <a:srcRect/>
          <a:stretch/>
        </p:blipFill>
        <p:spPr>
          <a:xfrm>
            <a:off x="838200" y="6058818"/>
            <a:ext cx="1484830" cy="703340"/>
          </a:xfrm>
          <a:prstGeom prst="rect">
            <a:avLst/>
          </a:prstGeom>
          <a:noFill/>
        </p:spPr>
      </p:pic>
    </p:spTree>
    <p:extLst>
      <p:ext uri="{BB962C8B-B14F-4D97-AF65-F5344CB8AC3E}">
        <p14:creationId xmlns:p14="http://schemas.microsoft.com/office/powerpoint/2010/main" val="1383938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B270761-CC40-4F3F-A916-7E3BC3989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088171-74D2-D7E2-6FAF-C2906C14B578}"/>
              </a:ext>
            </a:extLst>
          </p:cNvPr>
          <p:cNvSpPr>
            <a:spLocks noGrp="1"/>
          </p:cNvSpPr>
          <p:nvPr>
            <p:ph type="title"/>
          </p:nvPr>
        </p:nvSpPr>
        <p:spPr>
          <a:xfrm>
            <a:off x="1366160" y="4376508"/>
            <a:ext cx="9623404" cy="1257202"/>
          </a:xfrm>
        </p:spPr>
        <p:txBody>
          <a:bodyPr vert="horz" lIns="91440" tIns="45720" rIns="91440" bIns="45720" rtlCol="0" anchor="b">
            <a:normAutofit/>
          </a:bodyPr>
          <a:lstStyle/>
          <a:p>
            <a:r>
              <a:rPr lang="en-US" sz="2600" b="0" dirty="0">
                <a:solidFill>
                  <a:schemeClr val="tx1"/>
                </a:solidFill>
                <a:latin typeface="Roboto" panose="02000000000000000000" pitchFamily="2" charset="0"/>
                <a:ea typeface="Roboto" panose="02000000000000000000" pitchFamily="2" charset="0"/>
                <a:cs typeface="+mj-cs"/>
              </a:rPr>
              <a:t>Disposable Gowns: Remove by grasping contaminated front with gloved hand and tearing along perforations at neck.</a:t>
            </a:r>
            <a:br>
              <a:rPr lang="en-US" sz="2600" dirty="0">
                <a:solidFill>
                  <a:schemeClr val="tx1"/>
                </a:solidFill>
                <a:latin typeface="+mj-lt"/>
                <a:ea typeface="+mj-ea"/>
                <a:cs typeface="+mj-cs"/>
              </a:rPr>
            </a:br>
            <a:endParaRPr lang="en-US" sz="2600" b="0" dirty="0">
              <a:solidFill>
                <a:schemeClr val="tx1"/>
              </a:solidFill>
              <a:latin typeface="+mj-lt"/>
              <a:ea typeface="+mj-ea"/>
              <a:cs typeface="+mj-cs"/>
            </a:endParaRPr>
          </a:p>
        </p:txBody>
      </p:sp>
      <p:sp>
        <p:nvSpPr>
          <p:cNvPr id="12" name="Rectangle 11">
            <a:extLst>
              <a:ext uri="{FF2B5EF4-FFF2-40B4-BE49-F238E27FC236}">
                <a16:creationId xmlns:a16="http://schemas.microsoft.com/office/drawing/2014/main" id="{EF5FE77B-EA4C-4573-8509-E577DCA8AF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017D072-8493-30E0-EEE7-DE5CE1208E9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39404" y="891540"/>
            <a:ext cx="1802427" cy="3217333"/>
          </a:xfrm>
          <a:prstGeom prst="rect">
            <a:avLst/>
          </a:prstGeom>
          <a:noFill/>
          <a:effectLst>
            <a:outerShdw blurRad="406400" dist="317500" dir="5400000" sx="89000" sy="89000" rotWithShape="0">
              <a:prstClr val="black">
                <a:alpha val="15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9DD6A51F-4877-168D-0921-2F957F3FBC2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64838" y="891540"/>
            <a:ext cx="4245838" cy="3217333"/>
          </a:xfrm>
          <a:prstGeom prst="rect">
            <a:avLst/>
          </a:prstGeom>
          <a:noFill/>
          <a:effectLst>
            <a:outerShdw blurRad="406400" dist="317500" dir="5400000" sx="89000" sy="89000" rotWithShape="0">
              <a:prstClr val="black">
                <a:alpha val="15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phic 1">
            <a:extLst>
              <a:ext uri="{FF2B5EF4-FFF2-40B4-BE49-F238E27FC236}">
                <a16:creationId xmlns:a16="http://schemas.microsoft.com/office/drawing/2014/main" id="{8E63CFEF-F5D1-3FAC-4A34-12CD98FC6359}"/>
              </a:ext>
            </a:extLst>
          </p:cNvPr>
          <p:cNvPicPr>
            <a:picLocks noChangeAspect="1"/>
          </p:cNvPicPr>
          <p:nvPr/>
        </p:nvPicPr>
        <p:blipFill>
          <a:blip r:embed="rId4"/>
          <a:srcRect/>
          <a:stretch/>
        </p:blipFill>
        <p:spPr>
          <a:xfrm>
            <a:off x="838200" y="6058818"/>
            <a:ext cx="1484830" cy="703340"/>
          </a:xfrm>
          <a:prstGeom prst="rect">
            <a:avLst/>
          </a:prstGeom>
          <a:noFill/>
        </p:spPr>
      </p:pic>
    </p:spTree>
    <p:extLst>
      <p:ext uri="{BB962C8B-B14F-4D97-AF65-F5344CB8AC3E}">
        <p14:creationId xmlns:p14="http://schemas.microsoft.com/office/powerpoint/2010/main" val="901741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88171-74D2-D7E2-6FAF-C2906C14B578}"/>
              </a:ext>
            </a:extLst>
          </p:cNvPr>
          <p:cNvSpPr>
            <a:spLocks noGrp="1"/>
          </p:cNvSpPr>
          <p:nvPr>
            <p:ph type="title"/>
          </p:nvPr>
        </p:nvSpPr>
        <p:spPr/>
        <p:txBody>
          <a:bodyPr/>
          <a:lstStyle/>
          <a:p>
            <a:pPr algn="ctr"/>
            <a:r>
              <a:rPr lang="en-US" dirty="0"/>
              <a:t>PPE Types and Uses:</a:t>
            </a:r>
            <a:br>
              <a:rPr lang="en-US" dirty="0"/>
            </a:br>
            <a:r>
              <a:rPr lang="en-US" dirty="0"/>
              <a:t>Eye Protection</a:t>
            </a:r>
          </a:p>
        </p:txBody>
      </p:sp>
      <p:sp>
        <p:nvSpPr>
          <p:cNvPr id="3" name="Content Placeholder 2">
            <a:extLst>
              <a:ext uri="{FF2B5EF4-FFF2-40B4-BE49-F238E27FC236}">
                <a16:creationId xmlns:a16="http://schemas.microsoft.com/office/drawing/2014/main" id="{9CAB554B-85A3-FFD3-9580-02462EB3F680}"/>
              </a:ext>
            </a:extLst>
          </p:cNvPr>
          <p:cNvSpPr>
            <a:spLocks noGrp="1"/>
          </p:cNvSpPr>
          <p:nvPr>
            <p:ph idx="1"/>
          </p:nvPr>
        </p:nvSpPr>
        <p:spPr>
          <a:xfrm>
            <a:off x="838200" y="2182760"/>
            <a:ext cx="10515600" cy="3659557"/>
          </a:xfrm>
        </p:spPr>
        <p:txBody>
          <a:bodyPr>
            <a:normAutofit/>
          </a:bodyPr>
          <a:lstStyle/>
          <a:p>
            <a:pPr eaLnBrk="1" hangingPunct="1">
              <a:lnSpc>
                <a:spcPct val="90000"/>
              </a:lnSpc>
            </a:pPr>
            <a:r>
              <a:rPr lang="en-US" sz="2400" dirty="0"/>
              <a:t>Safety glasses, disposable face shields, and side shields (for use with prescription glasses) available at the </a:t>
            </a:r>
            <a:r>
              <a:rPr lang="en-US" sz="2400" dirty="0" err="1"/>
              <a:t>OME</a:t>
            </a:r>
            <a:endParaRPr lang="en-US" sz="2400" dirty="0"/>
          </a:p>
          <a:p>
            <a:pPr eaLnBrk="1" hangingPunct="1">
              <a:lnSpc>
                <a:spcPct val="90000"/>
              </a:lnSpc>
            </a:pPr>
            <a:r>
              <a:rPr lang="en-US" sz="2400" dirty="0"/>
              <a:t>Full coverage of the eyes is necessary to protect from splash injuries, either from biohazards or chemicals utilized in the lab</a:t>
            </a:r>
          </a:p>
          <a:p>
            <a:pPr eaLnBrk="1" hangingPunct="1">
              <a:lnSpc>
                <a:spcPct val="90000"/>
              </a:lnSpc>
            </a:pPr>
            <a:r>
              <a:rPr lang="en-US" sz="2400" dirty="0"/>
              <a:t>To remove, look down and pull glasses or shield toward floor (away from eyes) to prevent contamination</a:t>
            </a:r>
          </a:p>
        </p:txBody>
      </p:sp>
      <p:pic>
        <p:nvPicPr>
          <p:cNvPr id="5" name="Graphic 1">
            <a:extLst>
              <a:ext uri="{FF2B5EF4-FFF2-40B4-BE49-F238E27FC236}">
                <a16:creationId xmlns:a16="http://schemas.microsoft.com/office/drawing/2014/main" id="{8E63CFEF-F5D1-3FAC-4A34-12CD98FC6359}"/>
              </a:ext>
            </a:extLst>
          </p:cNvPr>
          <p:cNvPicPr>
            <a:picLocks noChangeAspect="1"/>
          </p:cNvPicPr>
          <p:nvPr/>
        </p:nvPicPr>
        <p:blipFill>
          <a:blip r:embed="rId2"/>
          <a:srcRect/>
          <a:stretch/>
        </p:blipFill>
        <p:spPr>
          <a:xfrm>
            <a:off x="838200" y="6058818"/>
            <a:ext cx="1484830" cy="703340"/>
          </a:xfrm>
          <a:prstGeom prst="rect">
            <a:avLst/>
          </a:prstGeom>
          <a:noFill/>
        </p:spPr>
      </p:pic>
    </p:spTree>
    <p:extLst>
      <p:ext uri="{BB962C8B-B14F-4D97-AF65-F5344CB8AC3E}">
        <p14:creationId xmlns:p14="http://schemas.microsoft.com/office/powerpoint/2010/main" val="1907382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6651B3B-2F8A-4E48-BEA0-5D35421CE7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67479378-4E4B-3137-7825-3794477C41A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796839" y="321733"/>
            <a:ext cx="3125478" cy="22361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112839B5-6527-4FE1-B5CA-71D5FFC47C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752927"/>
            <a:ext cx="7566298" cy="822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79076954-112C-85F4-03DC-E79FEF1C0BA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597739" y="3006496"/>
            <a:ext cx="4324579" cy="338515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BE12D8E2-6088-4997-A8C6-1794DA9E1D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6813" y="0"/>
            <a:ext cx="82296"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7C7A7AB-7FD3-1080-DB26-D2C4B1CD2F6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130758" y="321735"/>
            <a:ext cx="3139100" cy="321890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a:extLst>
              <a:ext uri="{FF2B5EF4-FFF2-40B4-BE49-F238E27FC236}">
                <a16:creationId xmlns:a16="http://schemas.microsoft.com/office/drawing/2014/main" id="{FAF10F47-1605-47C5-AE58-9062909AD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6299" y="3862989"/>
            <a:ext cx="4625702" cy="8228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a:extLst>
              <a:ext uri="{FF2B5EF4-FFF2-40B4-BE49-F238E27FC236}">
                <a16:creationId xmlns:a16="http://schemas.microsoft.com/office/drawing/2014/main" id="{A176A077-7119-2F67-5F5D-709EC4E77D7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633526" y="4267009"/>
            <a:ext cx="2133300" cy="2133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phic 1">
            <a:extLst>
              <a:ext uri="{FF2B5EF4-FFF2-40B4-BE49-F238E27FC236}">
                <a16:creationId xmlns:a16="http://schemas.microsoft.com/office/drawing/2014/main" id="{8E63CFEF-F5D1-3FAC-4A34-12CD98FC6359}"/>
              </a:ext>
            </a:extLst>
          </p:cNvPr>
          <p:cNvPicPr>
            <a:picLocks noChangeAspect="1"/>
          </p:cNvPicPr>
          <p:nvPr/>
        </p:nvPicPr>
        <p:blipFill>
          <a:blip r:embed="rId6"/>
          <a:srcRect/>
          <a:stretch/>
        </p:blipFill>
        <p:spPr>
          <a:xfrm>
            <a:off x="838200" y="6058818"/>
            <a:ext cx="1484830" cy="703340"/>
          </a:xfrm>
          <a:prstGeom prst="rect">
            <a:avLst/>
          </a:prstGeom>
          <a:noFill/>
        </p:spPr>
      </p:pic>
    </p:spTree>
    <p:extLst>
      <p:ext uri="{BB962C8B-B14F-4D97-AF65-F5344CB8AC3E}">
        <p14:creationId xmlns:p14="http://schemas.microsoft.com/office/powerpoint/2010/main" val="803645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88171-74D2-D7E2-6FAF-C2906C14B578}"/>
              </a:ext>
            </a:extLst>
          </p:cNvPr>
          <p:cNvSpPr>
            <a:spLocks noGrp="1"/>
          </p:cNvSpPr>
          <p:nvPr>
            <p:ph type="title"/>
          </p:nvPr>
        </p:nvSpPr>
        <p:spPr/>
        <p:txBody>
          <a:bodyPr/>
          <a:lstStyle/>
          <a:p>
            <a:pPr algn="ctr"/>
            <a:r>
              <a:rPr lang="en-US" dirty="0"/>
              <a:t>Splash Injuries</a:t>
            </a:r>
          </a:p>
        </p:txBody>
      </p:sp>
      <p:sp>
        <p:nvSpPr>
          <p:cNvPr id="3" name="Content Placeholder 2">
            <a:extLst>
              <a:ext uri="{FF2B5EF4-FFF2-40B4-BE49-F238E27FC236}">
                <a16:creationId xmlns:a16="http://schemas.microsoft.com/office/drawing/2014/main" id="{9CAB554B-85A3-FFD3-9580-02462EB3F680}"/>
              </a:ext>
            </a:extLst>
          </p:cNvPr>
          <p:cNvSpPr>
            <a:spLocks noGrp="1"/>
          </p:cNvSpPr>
          <p:nvPr>
            <p:ph idx="1"/>
          </p:nvPr>
        </p:nvSpPr>
        <p:spPr>
          <a:xfrm>
            <a:off x="838200" y="1690688"/>
            <a:ext cx="10515600" cy="4151630"/>
          </a:xfrm>
        </p:spPr>
        <p:txBody>
          <a:bodyPr>
            <a:normAutofit/>
          </a:bodyPr>
          <a:lstStyle/>
          <a:p>
            <a:pPr>
              <a:spcBef>
                <a:spcPts val="500"/>
              </a:spcBef>
              <a:spcAft>
                <a:spcPts val="500"/>
              </a:spcAft>
            </a:pPr>
            <a:r>
              <a:rPr lang="en-US" sz="2600" dirty="0">
                <a:solidFill>
                  <a:srgbClr val="021D49"/>
                </a:solidFill>
              </a:rPr>
              <a:t>Mucocutaneous exposure (eyes, mouth)</a:t>
            </a:r>
          </a:p>
          <a:p>
            <a:pPr>
              <a:spcBef>
                <a:spcPts val="500"/>
              </a:spcBef>
              <a:spcAft>
                <a:spcPts val="500"/>
              </a:spcAft>
            </a:pPr>
            <a:r>
              <a:rPr lang="en-US" sz="2600" dirty="0">
                <a:solidFill>
                  <a:srgbClr val="021D49"/>
                </a:solidFill>
              </a:rPr>
              <a:t>Wash the affected area with copious amounts of water</a:t>
            </a:r>
          </a:p>
          <a:p>
            <a:pPr>
              <a:spcBef>
                <a:spcPts val="500"/>
              </a:spcBef>
              <a:spcAft>
                <a:spcPts val="500"/>
              </a:spcAft>
            </a:pPr>
            <a:r>
              <a:rPr lang="en-US" sz="2600" dirty="0">
                <a:solidFill>
                  <a:srgbClr val="021D49"/>
                </a:solidFill>
              </a:rPr>
              <a:t>Irrigate the affected eye with copious amounts of saline or water-before and after removal of contact lenses if worn</a:t>
            </a:r>
          </a:p>
          <a:p>
            <a:pPr>
              <a:spcBef>
                <a:spcPts val="500"/>
              </a:spcBef>
              <a:spcAft>
                <a:spcPts val="500"/>
              </a:spcAft>
            </a:pPr>
            <a:r>
              <a:rPr lang="en-US" sz="2600" dirty="0">
                <a:solidFill>
                  <a:srgbClr val="021D49"/>
                </a:solidFill>
              </a:rPr>
              <a:t>Eye wash stations and eye wash bottles are available throughout the </a:t>
            </a:r>
            <a:r>
              <a:rPr lang="en-US" sz="2600" dirty="0" err="1">
                <a:solidFill>
                  <a:srgbClr val="021D49"/>
                </a:solidFill>
              </a:rPr>
              <a:t>OME</a:t>
            </a:r>
            <a:r>
              <a:rPr lang="en-US" sz="2600" dirty="0">
                <a:solidFill>
                  <a:srgbClr val="021D49"/>
                </a:solidFill>
              </a:rPr>
              <a:t> facility and while on scene</a:t>
            </a:r>
          </a:p>
        </p:txBody>
      </p:sp>
      <p:pic>
        <p:nvPicPr>
          <p:cNvPr id="5" name="Graphic 1">
            <a:extLst>
              <a:ext uri="{FF2B5EF4-FFF2-40B4-BE49-F238E27FC236}">
                <a16:creationId xmlns:a16="http://schemas.microsoft.com/office/drawing/2014/main" id="{8E63CFEF-F5D1-3FAC-4A34-12CD98FC6359}"/>
              </a:ext>
            </a:extLst>
          </p:cNvPr>
          <p:cNvPicPr>
            <a:picLocks noChangeAspect="1"/>
          </p:cNvPicPr>
          <p:nvPr/>
        </p:nvPicPr>
        <p:blipFill>
          <a:blip r:embed="rId2"/>
          <a:srcRect/>
          <a:stretch/>
        </p:blipFill>
        <p:spPr>
          <a:xfrm>
            <a:off x="838200" y="6058818"/>
            <a:ext cx="1484830" cy="703340"/>
          </a:xfrm>
          <a:prstGeom prst="rect">
            <a:avLst/>
          </a:prstGeom>
          <a:noFill/>
        </p:spPr>
      </p:pic>
    </p:spTree>
    <p:extLst>
      <p:ext uri="{BB962C8B-B14F-4D97-AF65-F5344CB8AC3E}">
        <p14:creationId xmlns:p14="http://schemas.microsoft.com/office/powerpoint/2010/main" val="2416321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88171-74D2-D7E2-6FAF-C2906C14B578}"/>
              </a:ext>
            </a:extLst>
          </p:cNvPr>
          <p:cNvSpPr>
            <a:spLocks noGrp="1"/>
          </p:cNvSpPr>
          <p:nvPr>
            <p:ph type="title"/>
          </p:nvPr>
        </p:nvSpPr>
        <p:spPr/>
        <p:txBody>
          <a:bodyPr/>
          <a:lstStyle/>
          <a:p>
            <a:pPr algn="ctr"/>
            <a:r>
              <a:rPr lang="en-US" dirty="0"/>
              <a:t>PPE at the Scene</a:t>
            </a:r>
          </a:p>
        </p:txBody>
      </p:sp>
      <p:sp>
        <p:nvSpPr>
          <p:cNvPr id="3" name="Content Placeholder 2">
            <a:extLst>
              <a:ext uri="{FF2B5EF4-FFF2-40B4-BE49-F238E27FC236}">
                <a16:creationId xmlns:a16="http://schemas.microsoft.com/office/drawing/2014/main" id="{9CAB554B-85A3-FFD3-9580-02462EB3F680}"/>
              </a:ext>
            </a:extLst>
          </p:cNvPr>
          <p:cNvSpPr>
            <a:spLocks noGrp="1"/>
          </p:cNvSpPr>
          <p:nvPr>
            <p:ph idx="1"/>
          </p:nvPr>
        </p:nvSpPr>
        <p:spPr>
          <a:xfrm>
            <a:off x="838200" y="1895060"/>
            <a:ext cx="10515600" cy="3947257"/>
          </a:xfrm>
        </p:spPr>
        <p:txBody>
          <a:bodyPr/>
          <a:lstStyle/>
          <a:p>
            <a:pPr eaLnBrk="1" hangingPunct="1">
              <a:lnSpc>
                <a:spcPct val="90000"/>
              </a:lnSpc>
            </a:pPr>
            <a:r>
              <a:rPr lang="en-US" dirty="0"/>
              <a:t>Universal Precautions should be observed at all times with any decedent contact</a:t>
            </a:r>
          </a:p>
          <a:p>
            <a:pPr eaLnBrk="1" hangingPunct="1">
              <a:lnSpc>
                <a:spcPct val="90000"/>
              </a:lnSpc>
            </a:pPr>
            <a:r>
              <a:rPr lang="en-US" dirty="0"/>
              <a:t>Employees shall utilize the Scene Response PPE Matrix, available in the Safety Manual, as a guide for proper PPE usage based on type of scene.</a:t>
            </a:r>
          </a:p>
        </p:txBody>
      </p:sp>
      <p:pic>
        <p:nvPicPr>
          <p:cNvPr id="5" name="Graphic 1">
            <a:extLst>
              <a:ext uri="{FF2B5EF4-FFF2-40B4-BE49-F238E27FC236}">
                <a16:creationId xmlns:a16="http://schemas.microsoft.com/office/drawing/2014/main" id="{8E63CFEF-F5D1-3FAC-4A34-12CD98FC6359}"/>
              </a:ext>
            </a:extLst>
          </p:cNvPr>
          <p:cNvPicPr>
            <a:picLocks noChangeAspect="1"/>
          </p:cNvPicPr>
          <p:nvPr/>
        </p:nvPicPr>
        <p:blipFill>
          <a:blip r:embed="rId2"/>
          <a:srcRect/>
          <a:stretch/>
        </p:blipFill>
        <p:spPr>
          <a:xfrm>
            <a:off x="838200" y="6058818"/>
            <a:ext cx="1484830" cy="703340"/>
          </a:xfrm>
          <a:prstGeom prst="rect">
            <a:avLst/>
          </a:prstGeom>
          <a:noFill/>
        </p:spPr>
      </p:pic>
    </p:spTree>
    <p:extLst>
      <p:ext uri="{BB962C8B-B14F-4D97-AF65-F5344CB8AC3E}">
        <p14:creationId xmlns:p14="http://schemas.microsoft.com/office/powerpoint/2010/main" val="2163662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088171-74D2-D7E2-6FAF-C2906C14B578}"/>
              </a:ext>
            </a:extLst>
          </p:cNvPr>
          <p:cNvSpPr>
            <a:spLocks noGrp="1"/>
          </p:cNvSpPr>
          <p:nvPr>
            <p:ph type="title"/>
          </p:nvPr>
        </p:nvSpPr>
        <p:spPr>
          <a:xfrm>
            <a:off x="526073" y="489439"/>
            <a:ext cx="11139854" cy="930447"/>
          </a:xfrm>
        </p:spPr>
        <p:txBody>
          <a:bodyPr vert="horz" lIns="91440" tIns="45720" rIns="91440" bIns="45720" rtlCol="0" anchor="b">
            <a:normAutofit/>
          </a:bodyPr>
          <a:lstStyle/>
          <a:p>
            <a:pPr algn="ctr"/>
            <a:r>
              <a:rPr lang="en-US" sz="5400" kern="1200">
                <a:solidFill>
                  <a:schemeClr val="bg1"/>
                </a:solidFill>
                <a:latin typeface="+mj-lt"/>
                <a:ea typeface="+mj-ea"/>
                <a:cs typeface="+mj-cs"/>
              </a:rPr>
              <a:t>Scene Response PPE Matrix</a:t>
            </a:r>
          </a:p>
        </p:txBody>
      </p:sp>
      <p:cxnSp>
        <p:nvCxnSpPr>
          <p:cNvPr id="16" name="Straight Connector 15">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7" name="Picture 2">
            <a:extLst>
              <a:ext uri="{FF2B5EF4-FFF2-40B4-BE49-F238E27FC236}">
                <a16:creationId xmlns:a16="http://schemas.microsoft.com/office/drawing/2014/main" id="{B0AAAE61-AE2B-728D-F9B8-72C24F25C4A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947" t="28387" r="11672" b="26340"/>
          <a:stretch/>
        </p:blipFill>
        <p:spPr bwMode="auto">
          <a:xfrm>
            <a:off x="1007811" y="2427541"/>
            <a:ext cx="10121280" cy="399763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Graphic 1">
            <a:extLst>
              <a:ext uri="{FF2B5EF4-FFF2-40B4-BE49-F238E27FC236}">
                <a16:creationId xmlns:a16="http://schemas.microsoft.com/office/drawing/2014/main" id="{8E63CFEF-F5D1-3FAC-4A34-12CD98FC6359}"/>
              </a:ext>
            </a:extLst>
          </p:cNvPr>
          <p:cNvPicPr>
            <a:picLocks noChangeAspect="1"/>
          </p:cNvPicPr>
          <p:nvPr/>
        </p:nvPicPr>
        <p:blipFill>
          <a:blip r:embed="rId3"/>
          <a:srcRect/>
          <a:stretch/>
        </p:blipFill>
        <p:spPr>
          <a:xfrm>
            <a:off x="838200" y="6058818"/>
            <a:ext cx="1484830" cy="703340"/>
          </a:xfrm>
          <a:prstGeom prst="rect">
            <a:avLst/>
          </a:prstGeom>
          <a:noFill/>
        </p:spPr>
      </p:pic>
    </p:spTree>
    <p:extLst>
      <p:ext uri="{BB962C8B-B14F-4D97-AF65-F5344CB8AC3E}">
        <p14:creationId xmlns:p14="http://schemas.microsoft.com/office/powerpoint/2010/main" val="3375397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88171-74D2-D7E2-6FAF-C2906C14B578}"/>
              </a:ext>
            </a:extLst>
          </p:cNvPr>
          <p:cNvSpPr>
            <a:spLocks noGrp="1"/>
          </p:cNvSpPr>
          <p:nvPr>
            <p:ph type="title"/>
          </p:nvPr>
        </p:nvSpPr>
        <p:spPr/>
        <p:txBody>
          <a:bodyPr/>
          <a:lstStyle/>
          <a:p>
            <a:pPr algn="ctr"/>
            <a:r>
              <a:rPr lang="en-US" dirty="0"/>
              <a:t>Principles of Personal Protective Equipment (PPE) Use</a:t>
            </a:r>
          </a:p>
        </p:txBody>
      </p:sp>
      <p:sp>
        <p:nvSpPr>
          <p:cNvPr id="3" name="Content Placeholder 2">
            <a:extLst>
              <a:ext uri="{FF2B5EF4-FFF2-40B4-BE49-F238E27FC236}">
                <a16:creationId xmlns:a16="http://schemas.microsoft.com/office/drawing/2014/main" id="{9CAB554B-85A3-FFD3-9580-02462EB3F680}"/>
              </a:ext>
            </a:extLst>
          </p:cNvPr>
          <p:cNvSpPr>
            <a:spLocks noGrp="1"/>
          </p:cNvSpPr>
          <p:nvPr>
            <p:ph idx="1"/>
          </p:nvPr>
        </p:nvSpPr>
        <p:spPr>
          <a:xfrm>
            <a:off x="838200" y="2024108"/>
            <a:ext cx="10515600" cy="3818209"/>
          </a:xfrm>
        </p:spPr>
        <p:txBody>
          <a:bodyPr>
            <a:normAutofit/>
          </a:bodyPr>
          <a:lstStyle/>
          <a:p>
            <a:pPr eaLnBrk="1" hangingPunct="1">
              <a:lnSpc>
                <a:spcPct val="90000"/>
              </a:lnSpc>
            </a:pPr>
            <a:r>
              <a:rPr lang="en-US" sz="2400" dirty="0"/>
              <a:t>Personal Protective Equipment (PPE) is designed to provide a barrier or shield between you and the chemical or physical hazards that may be present in the workplace</a:t>
            </a:r>
          </a:p>
          <a:p>
            <a:pPr eaLnBrk="1" hangingPunct="1">
              <a:lnSpc>
                <a:spcPct val="90000"/>
              </a:lnSpc>
            </a:pPr>
            <a:r>
              <a:rPr lang="en-US" sz="2400" dirty="0"/>
              <a:t>PPE use reduces, but does not completely eliminate, the risk of infection from biohazards in the workplace</a:t>
            </a:r>
          </a:p>
          <a:p>
            <a:pPr eaLnBrk="1" hangingPunct="1">
              <a:lnSpc>
                <a:spcPct val="90000"/>
              </a:lnSpc>
            </a:pPr>
            <a:r>
              <a:rPr lang="en-US" sz="2400" dirty="0"/>
              <a:t>PPE is only effective if used correctly</a:t>
            </a:r>
          </a:p>
          <a:p>
            <a:pPr eaLnBrk="1" hangingPunct="1">
              <a:lnSpc>
                <a:spcPct val="90000"/>
              </a:lnSpc>
            </a:pPr>
            <a:r>
              <a:rPr lang="en-US" sz="2400" dirty="0"/>
              <a:t>PPE supplements, but does not replace, basic hygiene measures (such as hand washing), good engineering or administrative controls, and good work practices (such as caution with any sharp instruments or objects)</a:t>
            </a:r>
          </a:p>
        </p:txBody>
      </p:sp>
      <p:pic>
        <p:nvPicPr>
          <p:cNvPr id="5" name="Graphic 1">
            <a:extLst>
              <a:ext uri="{FF2B5EF4-FFF2-40B4-BE49-F238E27FC236}">
                <a16:creationId xmlns:a16="http://schemas.microsoft.com/office/drawing/2014/main" id="{8E63CFEF-F5D1-3FAC-4A34-12CD98FC6359}"/>
              </a:ext>
            </a:extLst>
          </p:cNvPr>
          <p:cNvPicPr>
            <a:picLocks noChangeAspect="1"/>
          </p:cNvPicPr>
          <p:nvPr/>
        </p:nvPicPr>
        <p:blipFill>
          <a:blip r:embed="rId2"/>
          <a:srcRect/>
          <a:stretch/>
        </p:blipFill>
        <p:spPr>
          <a:xfrm>
            <a:off x="838200" y="6058818"/>
            <a:ext cx="1484830" cy="703340"/>
          </a:xfrm>
          <a:prstGeom prst="rect">
            <a:avLst/>
          </a:prstGeom>
          <a:noFill/>
        </p:spPr>
      </p:pic>
    </p:spTree>
    <p:extLst>
      <p:ext uri="{BB962C8B-B14F-4D97-AF65-F5344CB8AC3E}">
        <p14:creationId xmlns:p14="http://schemas.microsoft.com/office/powerpoint/2010/main" val="2300607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088171-74D2-D7E2-6FAF-C2906C14B578}"/>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Scene Response PPE Matrix</a:t>
            </a:r>
          </a:p>
        </p:txBody>
      </p:sp>
      <p:pic>
        <p:nvPicPr>
          <p:cNvPr id="7" name="Picture 2">
            <a:extLst>
              <a:ext uri="{FF2B5EF4-FFF2-40B4-BE49-F238E27FC236}">
                <a16:creationId xmlns:a16="http://schemas.microsoft.com/office/drawing/2014/main" id="{35B1DC6C-4067-5C27-17A3-1DE740AFF00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113" t="40000" r="21242" b="13932"/>
          <a:stretch/>
        </p:blipFill>
        <p:spPr bwMode="auto">
          <a:xfrm>
            <a:off x="643467" y="1761667"/>
            <a:ext cx="10905066" cy="422131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Graphic 1">
            <a:extLst>
              <a:ext uri="{FF2B5EF4-FFF2-40B4-BE49-F238E27FC236}">
                <a16:creationId xmlns:a16="http://schemas.microsoft.com/office/drawing/2014/main" id="{8E63CFEF-F5D1-3FAC-4A34-12CD98FC6359}"/>
              </a:ext>
            </a:extLst>
          </p:cNvPr>
          <p:cNvPicPr>
            <a:picLocks noChangeAspect="1"/>
          </p:cNvPicPr>
          <p:nvPr/>
        </p:nvPicPr>
        <p:blipFill>
          <a:blip r:embed="rId3"/>
          <a:srcRect/>
          <a:stretch/>
        </p:blipFill>
        <p:spPr>
          <a:xfrm>
            <a:off x="838200" y="6058818"/>
            <a:ext cx="1484830" cy="703340"/>
          </a:xfrm>
          <a:prstGeom prst="rect">
            <a:avLst/>
          </a:prstGeom>
          <a:noFill/>
        </p:spPr>
      </p:pic>
    </p:spTree>
    <p:extLst>
      <p:ext uri="{BB962C8B-B14F-4D97-AF65-F5344CB8AC3E}">
        <p14:creationId xmlns:p14="http://schemas.microsoft.com/office/powerpoint/2010/main" val="2411906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0DCC097-1DB8-4B6D-85D0-6FBA0E1CA4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0B58608-23C8-4441-994D-C6823EEE1D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2083506"/>
          </a:xfrm>
          <a:custGeom>
            <a:avLst/>
            <a:gdLst>
              <a:gd name="connsiteX0" fmla="*/ 0 w 12191999"/>
              <a:gd name="connsiteY0" fmla="*/ 0 h 2083506"/>
              <a:gd name="connsiteX1" fmla="*/ 9429748 w 12191999"/>
              <a:gd name="connsiteY1" fmla="*/ 0 h 2083506"/>
              <a:gd name="connsiteX2" fmla="*/ 9429748 w 12191999"/>
              <a:gd name="connsiteY2" fmla="*/ 1 h 2083506"/>
              <a:gd name="connsiteX3" fmla="*/ 12191999 w 12191999"/>
              <a:gd name="connsiteY3" fmla="*/ 1 h 2083506"/>
              <a:gd name="connsiteX4" fmla="*/ 12191999 w 12191999"/>
              <a:gd name="connsiteY4" fmla="*/ 1164372 h 2083506"/>
              <a:gd name="connsiteX5" fmla="*/ 12147852 w 12191999"/>
              <a:gd name="connsiteY5" fmla="*/ 1163783 h 2083506"/>
              <a:gd name="connsiteX6" fmla="*/ 11993604 w 12191999"/>
              <a:gd name="connsiteY6" fmla="*/ 1153496 h 2083506"/>
              <a:gd name="connsiteX7" fmla="*/ 11865319 w 12191999"/>
              <a:gd name="connsiteY7" fmla="*/ 1176624 h 2083506"/>
              <a:gd name="connsiteX8" fmla="*/ 11718353 w 12191999"/>
              <a:gd name="connsiteY8" fmla="*/ 1209136 h 2083506"/>
              <a:gd name="connsiteX9" fmla="*/ 11609067 w 12191999"/>
              <a:gd name="connsiteY9" fmla="*/ 1218512 h 2083506"/>
              <a:gd name="connsiteX10" fmla="*/ 11545958 w 12191999"/>
              <a:gd name="connsiteY10" fmla="*/ 1240430 h 2083506"/>
              <a:gd name="connsiteX11" fmla="*/ 11445770 w 12191999"/>
              <a:gd name="connsiteY11" fmla="*/ 1225780 h 2083506"/>
              <a:gd name="connsiteX12" fmla="*/ 11398842 w 12191999"/>
              <a:gd name="connsiteY12" fmla="*/ 1227250 h 2083506"/>
              <a:gd name="connsiteX13" fmla="*/ 11240093 w 12191999"/>
              <a:gd name="connsiteY13" fmla="*/ 1266797 h 2083506"/>
              <a:gd name="connsiteX14" fmla="*/ 11141364 w 12191999"/>
              <a:gd name="connsiteY14" fmla="*/ 1288059 h 2083506"/>
              <a:gd name="connsiteX15" fmla="*/ 11015396 w 12191999"/>
              <a:gd name="connsiteY15" fmla="*/ 1353104 h 2083506"/>
              <a:gd name="connsiteX16" fmla="*/ 10973905 w 12191999"/>
              <a:gd name="connsiteY16" fmla="*/ 1365109 h 2083506"/>
              <a:gd name="connsiteX17" fmla="*/ 10904858 w 12191999"/>
              <a:gd name="connsiteY17" fmla="*/ 1371966 h 2083506"/>
              <a:gd name="connsiteX18" fmla="*/ 10827883 w 12191999"/>
              <a:gd name="connsiteY18" fmla="*/ 1410270 h 2083506"/>
              <a:gd name="connsiteX19" fmla="*/ 10690996 w 12191999"/>
              <a:gd name="connsiteY19" fmla="*/ 1426394 h 2083506"/>
              <a:gd name="connsiteX20" fmla="*/ 10624461 w 12191999"/>
              <a:gd name="connsiteY20" fmla="*/ 1444283 h 2083506"/>
              <a:gd name="connsiteX21" fmla="*/ 10517208 w 12191999"/>
              <a:gd name="connsiteY21" fmla="*/ 1478947 h 2083506"/>
              <a:gd name="connsiteX22" fmla="*/ 10497937 w 12191999"/>
              <a:gd name="connsiteY22" fmla="*/ 1469831 h 2083506"/>
              <a:gd name="connsiteX23" fmla="*/ 10471201 w 12191999"/>
              <a:gd name="connsiteY23" fmla="*/ 1486037 h 2083506"/>
              <a:gd name="connsiteX24" fmla="*/ 10448263 w 12191999"/>
              <a:gd name="connsiteY24" fmla="*/ 1478223 h 2083506"/>
              <a:gd name="connsiteX25" fmla="*/ 10388089 w 12191999"/>
              <a:gd name="connsiteY25" fmla="*/ 1507175 h 2083506"/>
              <a:gd name="connsiteX26" fmla="*/ 10333720 w 12191999"/>
              <a:gd name="connsiteY26" fmla="*/ 1515848 h 2083506"/>
              <a:gd name="connsiteX27" fmla="*/ 10104338 w 12191999"/>
              <a:gd name="connsiteY27" fmla="*/ 1569424 h 2083506"/>
              <a:gd name="connsiteX28" fmla="*/ 9910445 w 12191999"/>
              <a:gd name="connsiteY28" fmla="*/ 1632275 h 2083506"/>
              <a:gd name="connsiteX29" fmla="*/ 9770872 w 12191999"/>
              <a:gd name="connsiteY29" fmla="*/ 1688088 h 2083506"/>
              <a:gd name="connsiteX30" fmla="*/ 9733849 w 12191999"/>
              <a:gd name="connsiteY30" fmla="*/ 1700034 h 2083506"/>
              <a:gd name="connsiteX31" fmla="*/ 9703714 w 12191999"/>
              <a:gd name="connsiteY31" fmla="*/ 1730093 h 2083506"/>
              <a:gd name="connsiteX32" fmla="*/ 9698351 w 12191999"/>
              <a:gd name="connsiteY32" fmla="*/ 1730377 h 2083506"/>
              <a:gd name="connsiteX33" fmla="*/ 9632895 w 12191999"/>
              <a:gd name="connsiteY33" fmla="*/ 1736363 h 2083506"/>
              <a:gd name="connsiteX34" fmla="*/ 9569107 w 12191999"/>
              <a:gd name="connsiteY34" fmla="*/ 1741010 h 2083506"/>
              <a:gd name="connsiteX35" fmla="*/ 9536451 w 12191999"/>
              <a:gd name="connsiteY35" fmla="*/ 1755120 h 2083506"/>
              <a:gd name="connsiteX36" fmla="*/ 9529385 w 12191999"/>
              <a:gd name="connsiteY36" fmla="*/ 1757515 h 2083506"/>
              <a:gd name="connsiteX37" fmla="*/ 9498527 w 12191999"/>
              <a:gd name="connsiteY37" fmla="*/ 1753117 h 2083506"/>
              <a:gd name="connsiteX38" fmla="*/ 9436642 w 12191999"/>
              <a:gd name="connsiteY38" fmla="*/ 1755478 h 2083506"/>
              <a:gd name="connsiteX39" fmla="*/ 9429748 w 12191999"/>
              <a:gd name="connsiteY39" fmla="*/ 1756317 h 2083506"/>
              <a:gd name="connsiteX40" fmla="*/ 9429748 w 12191999"/>
              <a:gd name="connsiteY40" fmla="*/ 1768745 h 2083506"/>
              <a:gd name="connsiteX41" fmla="*/ 9425802 w 12191999"/>
              <a:gd name="connsiteY41" fmla="*/ 1769273 h 2083506"/>
              <a:gd name="connsiteX42" fmla="*/ 9349763 w 12191999"/>
              <a:gd name="connsiteY42" fmla="*/ 1776107 h 2083506"/>
              <a:gd name="connsiteX43" fmla="*/ 9256503 w 12191999"/>
              <a:gd name="connsiteY43" fmla="*/ 1800699 h 2083506"/>
              <a:gd name="connsiteX44" fmla="*/ 9222873 w 12191999"/>
              <a:gd name="connsiteY44" fmla="*/ 1803003 h 2083506"/>
              <a:gd name="connsiteX45" fmla="*/ 9224095 w 12191999"/>
              <a:gd name="connsiteY45" fmla="*/ 1807355 h 2083506"/>
              <a:gd name="connsiteX46" fmla="*/ 9211603 w 12191999"/>
              <a:gd name="connsiteY46" fmla="*/ 1807675 h 2083506"/>
              <a:gd name="connsiteX47" fmla="*/ 9183719 w 12191999"/>
              <a:gd name="connsiteY47" fmla="*/ 1807781 h 2083506"/>
              <a:gd name="connsiteX48" fmla="*/ 9100221 w 12191999"/>
              <a:gd name="connsiteY48" fmla="*/ 1808989 h 2083506"/>
              <a:gd name="connsiteX49" fmla="*/ 9077439 w 12191999"/>
              <a:gd name="connsiteY49" fmla="*/ 1817333 h 2083506"/>
              <a:gd name="connsiteX50" fmla="*/ 9055889 w 12191999"/>
              <a:gd name="connsiteY50" fmla="*/ 1817464 h 2083506"/>
              <a:gd name="connsiteX51" fmla="*/ 8930912 w 12191999"/>
              <a:gd name="connsiteY51" fmla="*/ 1828648 h 2083506"/>
              <a:gd name="connsiteX52" fmla="*/ 8913729 w 12191999"/>
              <a:gd name="connsiteY52" fmla="*/ 1829483 h 2083506"/>
              <a:gd name="connsiteX53" fmla="*/ 8904423 w 12191999"/>
              <a:gd name="connsiteY53" fmla="*/ 1833234 h 2083506"/>
              <a:gd name="connsiteX54" fmla="*/ 8871099 w 12191999"/>
              <a:gd name="connsiteY54" fmla="*/ 1833979 h 2083506"/>
              <a:gd name="connsiteX55" fmla="*/ 8869557 w 12191999"/>
              <a:gd name="connsiteY55" fmla="*/ 1836113 h 2083506"/>
              <a:gd name="connsiteX56" fmla="*/ 8760021 w 12191999"/>
              <a:gd name="connsiteY56" fmla="*/ 1854442 h 2083506"/>
              <a:gd name="connsiteX57" fmla="*/ 8741254 w 12191999"/>
              <a:gd name="connsiteY57" fmla="*/ 1857469 h 2083506"/>
              <a:gd name="connsiteX58" fmla="*/ 8725039 w 12191999"/>
              <a:gd name="connsiteY58" fmla="*/ 1856552 h 2083506"/>
              <a:gd name="connsiteX59" fmla="*/ 8635265 w 12191999"/>
              <a:gd name="connsiteY59" fmla="*/ 1859168 h 2083506"/>
              <a:gd name="connsiteX60" fmla="*/ 8613911 w 12191999"/>
              <a:gd name="connsiteY60" fmla="*/ 1857561 h 2083506"/>
              <a:gd name="connsiteX61" fmla="*/ 8604931 w 12191999"/>
              <a:gd name="connsiteY61" fmla="*/ 1854170 h 2083506"/>
              <a:gd name="connsiteX62" fmla="*/ 8570171 w 12191999"/>
              <a:gd name="connsiteY62" fmla="*/ 1860579 h 2083506"/>
              <a:gd name="connsiteX63" fmla="*/ 8516537 w 12191999"/>
              <a:gd name="connsiteY63" fmla="*/ 1864971 h 2083506"/>
              <a:gd name="connsiteX64" fmla="*/ 8491046 w 12191999"/>
              <a:gd name="connsiteY64" fmla="*/ 1868141 h 2083506"/>
              <a:gd name="connsiteX65" fmla="*/ 8470478 w 12191999"/>
              <a:gd name="connsiteY65" fmla="*/ 1866216 h 2083506"/>
              <a:gd name="connsiteX66" fmla="*/ 8353433 w 12191999"/>
              <a:gd name="connsiteY66" fmla="*/ 1865729 h 2083506"/>
              <a:gd name="connsiteX67" fmla="*/ 8347675 w 12191999"/>
              <a:gd name="connsiteY67" fmla="*/ 1865075 h 2083506"/>
              <a:gd name="connsiteX68" fmla="*/ 8343939 w 12191999"/>
              <a:gd name="connsiteY68" fmla="*/ 1865677 h 2083506"/>
              <a:gd name="connsiteX69" fmla="*/ 8221566 w 12191999"/>
              <a:gd name="connsiteY69" fmla="*/ 1881148 h 2083506"/>
              <a:gd name="connsiteX70" fmla="*/ 8066095 w 12191999"/>
              <a:gd name="connsiteY70" fmla="*/ 1919902 h 2083506"/>
              <a:gd name="connsiteX71" fmla="*/ 8044849 w 12191999"/>
              <a:gd name="connsiteY71" fmla="*/ 1916308 h 2083506"/>
              <a:gd name="connsiteX72" fmla="*/ 8041142 w 12191999"/>
              <a:gd name="connsiteY72" fmla="*/ 1915506 h 2083506"/>
              <a:gd name="connsiteX73" fmla="*/ 8022159 w 12191999"/>
              <a:gd name="connsiteY73" fmla="*/ 1911521 h 2083506"/>
              <a:gd name="connsiteX74" fmla="*/ 7944932 w 12191999"/>
              <a:gd name="connsiteY74" fmla="*/ 1917265 h 2083506"/>
              <a:gd name="connsiteX75" fmla="*/ 7879011 w 12191999"/>
              <a:gd name="connsiteY75" fmla="*/ 1928570 h 2083506"/>
              <a:gd name="connsiteX76" fmla="*/ 7865529 w 12191999"/>
              <a:gd name="connsiteY76" fmla="*/ 1934399 h 2083506"/>
              <a:gd name="connsiteX77" fmla="*/ 7774801 w 12191999"/>
              <a:gd name="connsiteY77" fmla="*/ 1947969 h 2083506"/>
              <a:gd name="connsiteX78" fmla="*/ 7748398 w 12191999"/>
              <a:gd name="connsiteY78" fmla="*/ 1955982 h 2083506"/>
              <a:gd name="connsiteX79" fmla="*/ 7740684 w 12191999"/>
              <a:gd name="connsiteY79" fmla="*/ 1955717 h 2083506"/>
              <a:gd name="connsiteX80" fmla="*/ 7712976 w 12191999"/>
              <a:gd name="connsiteY80" fmla="*/ 1960442 h 2083506"/>
              <a:gd name="connsiteX81" fmla="*/ 7699956 w 12191999"/>
              <a:gd name="connsiteY81" fmla="*/ 1966104 h 2083506"/>
              <a:gd name="connsiteX82" fmla="*/ 7684158 w 12191999"/>
              <a:gd name="connsiteY82" fmla="*/ 1962927 h 2083506"/>
              <a:gd name="connsiteX83" fmla="*/ 7643109 w 12191999"/>
              <a:gd name="connsiteY83" fmla="*/ 1964400 h 2083506"/>
              <a:gd name="connsiteX84" fmla="*/ 7630180 w 12191999"/>
              <a:gd name="connsiteY84" fmla="*/ 1970266 h 2083506"/>
              <a:gd name="connsiteX85" fmla="*/ 7609131 w 12191999"/>
              <a:gd name="connsiteY85" fmla="*/ 1971774 h 2083506"/>
              <a:gd name="connsiteX86" fmla="*/ 7555555 w 12191999"/>
              <a:gd name="connsiteY86" fmla="*/ 1969491 h 2083506"/>
              <a:gd name="connsiteX87" fmla="*/ 7520919 w 12191999"/>
              <a:gd name="connsiteY87" fmla="*/ 1970177 h 2083506"/>
              <a:gd name="connsiteX88" fmla="*/ 7456258 w 12191999"/>
              <a:gd name="connsiteY88" fmla="*/ 1960468 h 2083506"/>
              <a:gd name="connsiteX89" fmla="*/ 7393047 w 12191999"/>
              <a:gd name="connsiteY89" fmla="*/ 1952408 h 2083506"/>
              <a:gd name="connsiteX90" fmla="*/ 7199912 w 12191999"/>
              <a:gd name="connsiteY90" fmla="*/ 1959913 h 2083506"/>
              <a:gd name="connsiteX91" fmla="*/ 7146774 w 12191999"/>
              <a:gd name="connsiteY91" fmla="*/ 1956641 h 2083506"/>
              <a:gd name="connsiteX92" fmla="*/ 7122244 w 12191999"/>
              <a:gd name="connsiteY92" fmla="*/ 1953891 h 2083506"/>
              <a:gd name="connsiteX93" fmla="*/ 7032241 w 12191999"/>
              <a:gd name="connsiteY93" fmla="*/ 1962723 h 2083506"/>
              <a:gd name="connsiteX94" fmla="*/ 6941492 w 12191999"/>
              <a:gd name="connsiteY94" fmla="*/ 1976868 h 2083506"/>
              <a:gd name="connsiteX95" fmla="*/ 6906514 w 12191999"/>
              <a:gd name="connsiteY95" fmla="*/ 1968589 h 2083506"/>
              <a:gd name="connsiteX96" fmla="*/ 6826395 w 12191999"/>
              <a:gd name="connsiteY96" fmla="*/ 1974141 h 2083506"/>
              <a:gd name="connsiteX97" fmla="*/ 6716431 w 12191999"/>
              <a:gd name="connsiteY97" fmla="*/ 2004297 h 2083506"/>
              <a:gd name="connsiteX98" fmla="*/ 6569607 w 12191999"/>
              <a:gd name="connsiteY98" fmla="*/ 2015496 h 2083506"/>
              <a:gd name="connsiteX99" fmla="*/ 6561430 w 12191999"/>
              <a:gd name="connsiteY99" fmla="*/ 2020996 h 2083506"/>
              <a:gd name="connsiteX100" fmla="*/ 6549371 w 12191999"/>
              <a:gd name="connsiteY100" fmla="*/ 2024747 h 2083506"/>
              <a:gd name="connsiteX101" fmla="*/ 6547040 w 12191999"/>
              <a:gd name="connsiteY101" fmla="*/ 2024474 h 2083506"/>
              <a:gd name="connsiteX102" fmla="*/ 6530482 w 12191999"/>
              <a:gd name="connsiteY102" fmla="*/ 2026659 h 2083506"/>
              <a:gd name="connsiteX103" fmla="*/ 6528565 w 12191999"/>
              <a:gd name="connsiteY103" fmla="*/ 2028600 h 2083506"/>
              <a:gd name="connsiteX104" fmla="*/ 6517741 w 12191999"/>
              <a:gd name="connsiteY104" fmla="*/ 2030558 h 2083506"/>
              <a:gd name="connsiteX105" fmla="*/ 6497855 w 12191999"/>
              <a:gd name="connsiteY105" fmla="*/ 2035650 h 2083506"/>
              <a:gd name="connsiteX106" fmla="*/ 6492785 w 12191999"/>
              <a:gd name="connsiteY106" fmla="*/ 2035444 h 2083506"/>
              <a:gd name="connsiteX107" fmla="*/ 6460692 w 12191999"/>
              <a:gd name="connsiteY107" fmla="*/ 2041321 h 2083506"/>
              <a:gd name="connsiteX108" fmla="*/ 6459609 w 12191999"/>
              <a:gd name="connsiteY108" fmla="*/ 2040851 h 2083506"/>
              <a:gd name="connsiteX109" fmla="*/ 6447765 w 12191999"/>
              <a:gd name="connsiteY109" fmla="*/ 2040102 h 2083506"/>
              <a:gd name="connsiteX110" fmla="*/ 6426590 w 12191999"/>
              <a:gd name="connsiteY110" fmla="*/ 2039928 h 2083506"/>
              <a:gd name="connsiteX111" fmla="*/ 6401693 w 12191999"/>
              <a:gd name="connsiteY111" fmla="*/ 2033537 h 2083506"/>
              <a:gd name="connsiteX112" fmla="*/ 6387141 w 12191999"/>
              <a:gd name="connsiteY112" fmla="*/ 2033161 h 2083506"/>
              <a:gd name="connsiteX113" fmla="*/ 6357846 w 12191999"/>
              <a:gd name="connsiteY113" fmla="*/ 2036782 h 2083506"/>
              <a:gd name="connsiteX114" fmla="*/ 6342914 w 12191999"/>
              <a:gd name="connsiteY114" fmla="*/ 2037585 h 2083506"/>
              <a:gd name="connsiteX115" fmla="*/ 6336300 w 12191999"/>
              <a:gd name="connsiteY115" fmla="*/ 2038781 h 2083506"/>
              <a:gd name="connsiteX116" fmla="*/ 6317178 w 12191999"/>
              <a:gd name="connsiteY116" fmla="*/ 2038968 h 2083506"/>
              <a:gd name="connsiteX117" fmla="*/ 6161427 w 12191999"/>
              <a:gd name="connsiteY117" fmla="*/ 2047338 h 2083506"/>
              <a:gd name="connsiteX118" fmla="*/ 6097339 w 12191999"/>
              <a:gd name="connsiteY118" fmla="*/ 2082438 h 2083506"/>
              <a:gd name="connsiteX119" fmla="*/ 6079059 w 12191999"/>
              <a:gd name="connsiteY119" fmla="*/ 2081299 h 2083506"/>
              <a:gd name="connsiteX120" fmla="*/ 5998439 w 12191999"/>
              <a:gd name="connsiteY120" fmla="*/ 2070958 h 2083506"/>
              <a:gd name="connsiteX121" fmla="*/ 5904290 w 12191999"/>
              <a:gd name="connsiteY121" fmla="*/ 2070255 h 2083506"/>
              <a:gd name="connsiteX122" fmla="*/ 5814867 w 12191999"/>
              <a:gd name="connsiteY122" fmla="*/ 2079032 h 2083506"/>
              <a:gd name="connsiteX123" fmla="*/ 5725743 w 12191999"/>
              <a:gd name="connsiteY123" fmla="*/ 2070558 h 2083506"/>
              <a:gd name="connsiteX124" fmla="*/ 5650546 w 12191999"/>
              <a:gd name="connsiteY124" fmla="*/ 2052412 h 2083506"/>
              <a:gd name="connsiteX125" fmla="*/ 5581284 w 12191999"/>
              <a:gd name="connsiteY125" fmla="*/ 2023175 h 2083506"/>
              <a:gd name="connsiteX126" fmla="*/ 5572593 w 12191999"/>
              <a:gd name="connsiteY126" fmla="*/ 2018391 h 2083506"/>
              <a:gd name="connsiteX127" fmla="*/ 5548580 w 12191999"/>
              <a:gd name="connsiteY127" fmla="*/ 2016951 h 2083506"/>
              <a:gd name="connsiteX128" fmla="*/ 5471173 w 12191999"/>
              <a:gd name="connsiteY128" fmla="*/ 2018786 h 2083506"/>
              <a:gd name="connsiteX129" fmla="*/ 5340320 w 12191999"/>
              <a:gd name="connsiteY129" fmla="*/ 2037611 h 2083506"/>
              <a:gd name="connsiteX130" fmla="*/ 5254376 w 12191999"/>
              <a:gd name="connsiteY130" fmla="*/ 2042928 h 2083506"/>
              <a:gd name="connsiteX131" fmla="*/ 5258035 w 12191999"/>
              <a:gd name="connsiteY131" fmla="*/ 2035649 h 2083506"/>
              <a:gd name="connsiteX132" fmla="*/ 5230622 w 12191999"/>
              <a:gd name="connsiteY132" fmla="*/ 2024576 h 2083506"/>
              <a:gd name="connsiteX133" fmla="*/ 5026203 w 12191999"/>
              <a:gd name="connsiteY133" fmla="*/ 2030162 h 2083506"/>
              <a:gd name="connsiteX134" fmla="*/ 4973988 w 12191999"/>
              <a:gd name="connsiteY134" fmla="*/ 2026668 h 2083506"/>
              <a:gd name="connsiteX135" fmla="*/ 4928030 w 12191999"/>
              <a:gd name="connsiteY135" fmla="*/ 2033642 h 2083506"/>
              <a:gd name="connsiteX136" fmla="*/ 4908970 w 12191999"/>
              <a:gd name="connsiteY136" fmla="*/ 2030033 h 2083506"/>
              <a:gd name="connsiteX137" fmla="*/ 4905679 w 12191999"/>
              <a:gd name="connsiteY137" fmla="*/ 2029300 h 2083506"/>
              <a:gd name="connsiteX138" fmla="*/ 4892525 w 12191999"/>
              <a:gd name="connsiteY138" fmla="*/ 2028768 h 2083506"/>
              <a:gd name="connsiteX139" fmla="*/ 4888818 w 12191999"/>
              <a:gd name="connsiteY139" fmla="*/ 2025619 h 2083506"/>
              <a:gd name="connsiteX140" fmla="*/ 4869018 w 12191999"/>
              <a:gd name="connsiteY140" fmla="*/ 2022668 h 2083506"/>
              <a:gd name="connsiteX141" fmla="*/ 4844804 w 12191999"/>
              <a:gd name="connsiteY141" fmla="*/ 2022527 h 2083506"/>
              <a:gd name="connsiteX142" fmla="*/ 4758778 w 12191999"/>
              <a:gd name="connsiteY142" fmla="*/ 2021694 h 2083506"/>
              <a:gd name="connsiteX143" fmla="*/ 4744748 w 12191999"/>
              <a:gd name="connsiteY143" fmla="*/ 2023396 h 2083506"/>
              <a:gd name="connsiteX144" fmla="*/ 4698956 w 12191999"/>
              <a:gd name="connsiteY144" fmla="*/ 2020558 h 2083506"/>
              <a:gd name="connsiteX145" fmla="*/ 4658147 w 12191999"/>
              <a:gd name="connsiteY145" fmla="*/ 2019920 h 2083506"/>
              <a:gd name="connsiteX146" fmla="*/ 4631706 w 12191999"/>
              <a:gd name="connsiteY146" fmla="*/ 2021274 h 2083506"/>
              <a:gd name="connsiteX147" fmla="*/ 4624776 w 12191999"/>
              <a:gd name="connsiteY147" fmla="*/ 2020152 h 2083506"/>
              <a:gd name="connsiteX148" fmla="*/ 4598150 w 12191999"/>
              <a:gd name="connsiteY148" fmla="*/ 2019429 h 2083506"/>
              <a:gd name="connsiteX149" fmla="*/ 4584588 w 12191999"/>
              <a:gd name="connsiteY149" fmla="*/ 2021092 h 2083506"/>
              <a:gd name="connsiteX150" fmla="*/ 4571203 w 12191999"/>
              <a:gd name="connsiteY150" fmla="*/ 2017263 h 2083506"/>
              <a:gd name="connsiteX151" fmla="*/ 4567930 w 12191999"/>
              <a:gd name="connsiteY151" fmla="*/ 2014458 h 2083506"/>
              <a:gd name="connsiteX152" fmla="*/ 4548984 w 12191999"/>
              <a:gd name="connsiteY152" fmla="*/ 2015717 h 2083506"/>
              <a:gd name="connsiteX153" fmla="*/ 4533451 w 12191999"/>
              <a:gd name="connsiteY153" fmla="*/ 2012976 h 2083506"/>
              <a:gd name="connsiteX154" fmla="*/ 4519910 w 12191999"/>
              <a:gd name="connsiteY154" fmla="*/ 2014768 h 2083506"/>
              <a:gd name="connsiteX155" fmla="*/ 4514290 w 12191999"/>
              <a:gd name="connsiteY155" fmla="*/ 2014364 h 2083506"/>
              <a:gd name="connsiteX156" fmla="*/ 4500320 w 12191999"/>
              <a:gd name="connsiteY156" fmla="*/ 2013007 h 2083506"/>
              <a:gd name="connsiteX157" fmla="*/ 4476219 w 12191999"/>
              <a:gd name="connsiteY157" fmla="*/ 2009993 h 2083506"/>
              <a:gd name="connsiteX158" fmla="*/ 4468701 w 12191999"/>
              <a:gd name="connsiteY158" fmla="*/ 2009574 h 2083506"/>
              <a:gd name="connsiteX159" fmla="*/ 4452333 w 12191999"/>
              <a:gd name="connsiteY159" fmla="*/ 2004964 h 2083506"/>
              <a:gd name="connsiteX160" fmla="*/ 4420644 w 12191999"/>
              <a:gd name="connsiteY160" fmla="*/ 2001021 h 2083506"/>
              <a:gd name="connsiteX161" fmla="*/ 4364856 w 12191999"/>
              <a:gd name="connsiteY161" fmla="*/ 1987267 h 2083506"/>
              <a:gd name="connsiteX162" fmla="*/ 4332062 w 12191999"/>
              <a:gd name="connsiteY162" fmla="*/ 1980703 h 2083506"/>
              <a:gd name="connsiteX163" fmla="*/ 4309876 w 12191999"/>
              <a:gd name="connsiteY163" fmla="*/ 1974653 h 2083506"/>
              <a:gd name="connsiteX164" fmla="*/ 4244391 w 12191999"/>
              <a:gd name="connsiteY164" fmla="*/ 1966109 h 2083506"/>
              <a:gd name="connsiteX165" fmla="*/ 4132071 w 12191999"/>
              <a:gd name="connsiteY165" fmla="*/ 1954813 h 2083506"/>
              <a:gd name="connsiteX166" fmla="*/ 4109069 w 12191999"/>
              <a:gd name="connsiteY166" fmla="*/ 1951778 h 2083506"/>
              <a:gd name="connsiteX167" fmla="*/ 4092908 w 12191999"/>
              <a:gd name="connsiteY167" fmla="*/ 1946662 h 2083506"/>
              <a:gd name="connsiteX168" fmla="*/ 4092306 w 12191999"/>
              <a:gd name="connsiteY168" fmla="*/ 1943291 h 2083506"/>
              <a:gd name="connsiteX169" fmla="*/ 4080234 w 12191999"/>
              <a:gd name="connsiteY169" fmla="*/ 1941219 h 2083506"/>
              <a:gd name="connsiteX170" fmla="*/ 4077778 w 12191999"/>
              <a:gd name="connsiteY170" fmla="*/ 1940145 h 2083506"/>
              <a:gd name="connsiteX171" fmla="*/ 4062936 w 12191999"/>
              <a:gd name="connsiteY171" fmla="*/ 1934506 h 2083506"/>
              <a:gd name="connsiteX172" fmla="*/ 4012506 w 12191999"/>
              <a:gd name="connsiteY172" fmla="*/ 1935475 h 2083506"/>
              <a:gd name="connsiteX173" fmla="*/ 3965880 w 12191999"/>
              <a:gd name="connsiteY173" fmla="*/ 1925968 h 2083506"/>
              <a:gd name="connsiteX174" fmla="*/ 3765338 w 12191999"/>
              <a:gd name="connsiteY174" fmla="*/ 1906649 h 2083506"/>
              <a:gd name="connsiteX175" fmla="*/ 3749493 w 12191999"/>
              <a:gd name="connsiteY175" fmla="*/ 1893071 h 2083506"/>
              <a:gd name="connsiteX176" fmla="*/ 3672704 w 12191999"/>
              <a:gd name="connsiteY176" fmla="*/ 1881383 h 2083506"/>
              <a:gd name="connsiteX177" fmla="*/ 3530082 w 12191999"/>
              <a:gd name="connsiteY177" fmla="*/ 1883187 h 2083506"/>
              <a:gd name="connsiteX178" fmla="*/ 3387664 w 12191999"/>
              <a:gd name="connsiteY178" fmla="*/ 1862579 h 2083506"/>
              <a:gd name="connsiteX179" fmla="*/ 3371681 w 12191999"/>
              <a:gd name="connsiteY179" fmla="*/ 1865293 h 2083506"/>
              <a:gd name="connsiteX180" fmla="*/ 3355305 w 12191999"/>
              <a:gd name="connsiteY180" fmla="*/ 1865842 h 2083506"/>
              <a:gd name="connsiteX181" fmla="*/ 3353790 w 12191999"/>
              <a:gd name="connsiteY181" fmla="*/ 1865158 h 2083506"/>
              <a:gd name="connsiteX182" fmla="*/ 3336210 w 12191999"/>
              <a:gd name="connsiteY182" fmla="*/ 1863564 h 2083506"/>
              <a:gd name="connsiteX183" fmla="*/ 3331381 w 12191999"/>
              <a:gd name="connsiteY183" fmla="*/ 1864716 h 2083506"/>
              <a:gd name="connsiteX184" fmla="*/ 3319012 w 12191999"/>
              <a:gd name="connsiteY184" fmla="*/ 1864093 h 2083506"/>
              <a:gd name="connsiteX185" fmla="*/ 3293818 w 12191999"/>
              <a:gd name="connsiteY185" fmla="*/ 1864135 h 2083506"/>
              <a:gd name="connsiteX186" fmla="*/ 3289881 w 12191999"/>
              <a:gd name="connsiteY186" fmla="*/ 1862954 h 2083506"/>
              <a:gd name="connsiteX187" fmla="*/ 3253090 w 12191999"/>
              <a:gd name="connsiteY187" fmla="*/ 1861164 h 2083506"/>
              <a:gd name="connsiteX188" fmla="*/ 3252949 w 12191999"/>
              <a:gd name="connsiteY188" fmla="*/ 1860574 h 2083506"/>
              <a:gd name="connsiteX189" fmla="*/ 3244187 w 12191999"/>
              <a:gd name="connsiteY189" fmla="*/ 1857604 h 2083506"/>
              <a:gd name="connsiteX190" fmla="*/ 3246570 w 12191999"/>
              <a:gd name="connsiteY190" fmla="*/ 1852946 h 2083506"/>
              <a:gd name="connsiteX191" fmla="*/ 3237810 w 12191999"/>
              <a:gd name="connsiteY191" fmla="*/ 1853064 h 2083506"/>
              <a:gd name="connsiteX192" fmla="*/ 3230822 w 12191999"/>
              <a:gd name="connsiteY192" fmla="*/ 1855474 h 2083506"/>
              <a:gd name="connsiteX193" fmla="*/ 3136549 w 12191999"/>
              <a:gd name="connsiteY193" fmla="*/ 1874037 h 2083506"/>
              <a:gd name="connsiteX194" fmla="*/ 2845754 w 12191999"/>
              <a:gd name="connsiteY194" fmla="*/ 1910932 h 2083506"/>
              <a:gd name="connsiteX195" fmla="*/ 2786878 w 12191999"/>
              <a:gd name="connsiteY195" fmla="*/ 1917162 h 2083506"/>
              <a:gd name="connsiteX196" fmla="*/ 2725298 w 12191999"/>
              <a:gd name="connsiteY196" fmla="*/ 1912340 h 2083506"/>
              <a:gd name="connsiteX197" fmla="*/ 2697754 w 12191999"/>
              <a:gd name="connsiteY197" fmla="*/ 1914863 h 2083506"/>
              <a:gd name="connsiteX198" fmla="*/ 2568063 w 12191999"/>
              <a:gd name="connsiteY198" fmla="*/ 1936283 h 2083506"/>
              <a:gd name="connsiteX199" fmla="*/ 2489784 w 12191999"/>
              <a:gd name="connsiteY199" fmla="*/ 1943720 h 2083506"/>
              <a:gd name="connsiteX200" fmla="*/ 2458978 w 12191999"/>
              <a:gd name="connsiteY200" fmla="*/ 1938095 h 2083506"/>
              <a:gd name="connsiteX201" fmla="*/ 2318712 w 12191999"/>
              <a:gd name="connsiteY201" fmla="*/ 1934474 h 2083506"/>
              <a:gd name="connsiteX202" fmla="*/ 2268709 w 12191999"/>
              <a:gd name="connsiteY202" fmla="*/ 1940521 h 2083506"/>
              <a:gd name="connsiteX203" fmla="*/ 2264080 w 12191999"/>
              <a:gd name="connsiteY203" fmla="*/ 1941232 h 2083506"/>
              <a:gd name="connsiteX204" fmla="*/ 2254684 w 12191999"/>
              <a:gd name="connsiteY204" fmla="*/ 1943524 h 2083506"/>
              <a:gd name="connsiteX205" fmla="*/ 2252523 w 12191999"/>
              <a:gd name="connsiteY205" fmla="*/ 1943004 h 2083506"/>
              <a:gd name="connsiteX206" fmla="*/ 2173350 w 12191999"/>
              <a:gd name="connsiteY206" fmla="*/ 1929202 h 2083506"/>
              <a:gd name="connsiteX207" fmla="*/ 2155266 w 12191999"/>
              <a:gd name="connsiteY207" fmla="*/ 1920267 h 2083506"/>
              <a:gd name="connsiteX208" fmla="*/ 2091013 w 12191999"/>
              <a:gd name="connsiteY208" fmla="*/ 1914631 h 2083506"/>
              <a:gd name="connsiteX209" fmla="*/ 2030712 w 12191999"/>
              <a:gd name="connsiteY209" fmla="*/ 1897690 h 2083506"/>
              <a:gd name="connsiteX210" fmla="*/ 1908838 w 12191999"/>
              <a:gd name="connsiteY210" fmla="*/ 1892222 h 2083506"/>
              <a:gd name="connsiteX211" fmla="*/ 1877796 w 12191999"/>
              <a:gd name="connsiteY211" fmla="*/ 1883887 h 2083506"/>
              <a:gd name="connsiteX212" fmla="*/ 1875824 w 12191999"/>
              <a:gd name="connsiteY212" fmla="*/ 1879265 h 2083506"/>
              <a:gd name="connsiteX213" fmla="*/ 1823048 w 12191999"/>
              <a:gd name="connsiteY213" fmla="*/ 1881064 h 2083506"/>
              <a:gd name="connsiteX214" fmla="*/ 1765736 w 12191999"/>
              <a:gd name="connsiteY214" fmla="*/ 1856578 h 2083506"/>
              <a:gd name="connsiteX215" fmla="*/ 1725669 w 12191999"/>
              <a:gd name="connsiteY215" fmla="*/ 1833744 h 2083506"/>
              <a:gd name="connsiteX216" fmla="*/ 1725216 w 12191999"/>
              <a:gd name="connsiteY216" fmla="*/ 1829447 h 2083506"/>
              <a:gd name="connsiteX217" fmla="*/ 1721485 w 12191999"/>
              <a:gd name="connsiteY217" fmla="*/ 1828960 h 2083506"/>
              <a:gd name="connsiteX218" fmla="*/ 1717786 w 12191999"/>
              <a:gd name="connsiteY218" fmla="*/ 1832224 h 2083506"/>
              <a:gd name="connsiteX219" fmla="*/ 1689907 w 12191999"/>
              <a:gd name="connsiteY219" fmla="*/ 1825425 h 2083506"/>
              <a:gd name="connsiteX220" fmla="*/ 1688093 w 12191999"/>
              <a:gd name="connsiteY220" fmla="*/ 1817391 h 2083506"/>
              <a:gd name="connsiteX221" fmla="*/ 1496789 w 12191999"/>
              <a:gd name="connsiteY221" fmla="*/ 1805297 h 2083506"/>
              <a:gd name="connsiteX222" fmla="*/ 1392839 w 12191999"/>
              <a:gd name="connsiteY222" fmla="*/ 1758649 h 2083506"/>
              <a:gd name="connsiteX223" fmla="*/ 1360872 w 12191999"/>
              <a:gd name="connsiteY223" fmla="*/ 1752441 h 2083506"/>
              <a:gd name="connsiteX224" fmla="*/ 1313885 w 12191999"/>
              <a:gd name="connsiteY224" fmla="*/ 1731785 h 2083506"/>
              <a:gd name="connsiteX225" fmla="*/ 1247665 w 12191999"/>
              <a:gd name="connsiteY225" fmla="*/ 1727765 h 2083506"/>
              <a:gd name="connsiteX226" fmla="*/ 1196850 w 12191999"/>
              <a:gd name="connsiteY226" fmla="*/ 1729622 h 2083506"/>
              <a:gd name="connsiteX227" fmla="*/ 1168728 w 12191999"/>
              <a:gd name="connsiteY227" fmla="*/ 1728550 h 2083506"/>
              <a:gd name="connsiteX228" fmla="*/ 1096918 w 12191999"/>
              <a:gd name="connsiteY228" fmla="*/ 1721485 h 2083506"/>
              <a:gd name="connsiteX229" fmla="*/ 1094082 w 12191999"/>
              <a:gd name="connsiteY229" fmla="*/ 1720113 h 2083506"/>
              <a:gd name="connsiteX230" fmla="*/ 1040782 w 12191999"/>
              <a:gd name="connsiteY230" fmla="*/ 1721762 h 2083506"/>
              <a:gd name="connsiteX231" fmla="*/ 955980 w 12191999"/>
              <a:gd name="connsiteY231" fmla="*/ 1719289 h 2083506"/>
              <a:gd name="connsiteX232" fmla="*/ 926108 w 12191999"/>
              <a:gd name="connsiteY232" fmla="*/ 1715917 h 2083506"/>
              <a:gd name="connsiteX233" fmla="*/ 876049 w 12191999"/>
              <a:gd name="connsiteY233" fmla="*/ 1710422 h 2083506"/>
              <a:gd name="connsiteX234" fmla="*/ 839194 w 12191999"/>
              <a:gd name="connsiteY234" fmla="*/ 1700176 h 2083506"/>
              <a:gd name="connsiteX235" fmla="*/ 797112 w 12191999"/>
              <a:gd name="connsiteY235" fmla="*/ 1698014 h 2083506"/>
              <a:gd name="connsiteX236" fmla="*/ 786610 w 12191999"/>
              <a:gd name="connsiteY236" fmla="*/ 1705455 h 2083506"/>
              <a:gd name="connsiteX237" fmla="*/ 741833 w 12191999"/>
              <a:gd name="connsiteY237" fmla="*/ 1700566 h 2083506"/>
              <a:gd name="connsiteX238" fmla="*/ 673985 w 12191999"/>
              <a:gd name="connsiteY238" fmla="*/ 1692278 h 2083506"/>
              <a:gd name="connsiteX239" fmla="*/ 634665 w 12191999"/>
              <a:gd name="connsiteY239" fmla="*/ 1689550 h 2083506"/>
              <a:gd name="connsiteX240" fmla="*/ 527471 w 12191999"/>
              <a:gd name="connsiteY240" fmla="*/ 1679869 h 2083506"/>
              <a:gd name="connsiteX241" fmla="*/ 420260 w 12191999"/>
              <a:gd name="connsiteY241" fmla="*/ 1668475 h 2083506"/>
              <a:gd name="connsiteX242" fmla="*/ 357630 w 12191999"/>
              <a:gd name="connsiteY242" fmla="*/ 1652142 h 2083506"/>
              <a:gd name="connsiteX243" fmla="*/ 269407 w 12191999"/>
              <a:gd name="connsiteY243" fmla="*/ 1643812 h 2083506"/>
              <a:gd name="connsiteX244" fmla="*/ 254769 w 12191999"/>
              <a:gd name="connsiteY244" fmla="*/ 1641013 h 2083506"/>
              <a:gd name="connsiteX245" fmla="*/ 150763 w 12191999"/>
              <a:gd name="connsiteY245" fmla="*/ 1628143 h 2083506"/>
              <a:gd name="connsiteX246" fmla="*/ 29133 w 12191999"/>
              <a:gd name="connsiteY246" fmla="*/ 1626172 h 2083506"/>
              <a:gd name="connsiteX247" fmla="*/ 0 w 12191999"/>
              <a:gd name="connsiteY247" fmla="*/ 1619589 h 20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12191999" h="2083506">
                <a:moveTo>
                  <a:pt x="0" y="0"/>
                </a:moveTo>
                <a:lnTo>
                  <a:pt x="9429748" y="0"/>
                </a:lnTo>
                <a:lnTo>
                  <a:pt x="9429748" y="1"/>
                </a:lnTo>
                <a:lnTo>
                  <a:pt x="12191999" y="1"/>
                </a:lnTo>
                <a:lnTo>
                  <a:pt x="12191999" y="1164372"/>
                </a:lnTo>
                <a:lnTo>
                  <a:pt x="12147852" y="1163783"/>
                </a:lnTo>
                <a:cubicBezTo>
                  <a:pt x="12063101" y="1189107"/>
                  <a:pt x="12045020" y="1156925"/>
                  <a:pt x="11993604" y="1153496"/>
                </a:cubicBezTo>
                <a:cubicBezTo>
                  <a:pt x="11954216" y="1165241"/>
                  <a:pt x="11911195" y="1167350"/>
                  <a:pt x="11865319" y="1176624"/>
                </a:cubicBezTo>
                <a:cubicBezTo>
                  <a:pt x="11822513" y="1184682"/>
                  <a:pt x="11766915" y="1201558"/>
                  <a:pt x="11718353" y="1209136"/>
                </a:cubicBezTo>
                <a:cubicBezTo>
                  <a:pt x="11675379" y="1217463"/>
                  <a:pt x="11638007" y="1216639"/>
                  <a:pt x="11609067" y="1218512"/>
                </a:cubicBezTo>
                <a:cubicBezTo>
                  <a:pt x="11597582" y="1221322"/>
                  <a:pt x="11554280" y="1243577"/>
                  <a:pt x="11545958" y="1240430"/>
                </a:cubicBezTo>
                <a:lnTo>
                  <a:pt x="11445770" y="1225780"/>
                </a:lnTo>
                <a:cubicBezTo>
                  <a:pt x="11425543" y="1230782"/>
                  <a:pt x="11413740" y="1222096"/>
                  <a:pt x="11398842" y="1227250"/>
                </a:cubicBezTo>
                <a:cubicBezTo>
                  <a:pt x="11367060" y="1233093"/>
                  <a:pt x="11269285" y="1263712"/>
                  <a:pt x="11240093" y="1266797"/>
                </a:cubicBezTo>
                <a:cubicBezTo>
                  <a:pt x="11197297" y="1273685"/>
                  <a:pt x="11181311" y="1272682"/>
                  <a:pt x="11141364" y="1288059"/>
                </a:cubicBezTo>
                <a:cubicBezTo>
                  <a:pt x="11099891" y="1305386"/>
                  <a:pt x="11051533" y="1319157"/>
                  <a:pt x="11015396" y="1353104"/>
                </a:cubicBezTo>
                <a:cubicBezTo>
                  <a:pt x="11009424" y="1362217"/>
                  <a:pt x="10992328" y="1361966"/>
                  <a:pt x="10973905" y="1365109"/>
                </a:cubicBezTo>
                <a:cubicBezTo>
                  <a:pt x="10955482" y="1368254"/>
                  <a:pt x="10907369" y="1372817"/>
                  <a:pt x="10904858" y="1371966"/>
                </a:cubicBezTo>
                <a:cubicBezTo>
                  <a:pt x="10880521" y="1379494"/>
                  <a:pt x="10873670" y="1399734"/>
                  <a:pt x="10827883" y="1410270"/>
                </a:cubicBezTo>
                <a:cubicBezTo>
                  <a:pt x="10790248" y="1415655"/>
                  <a:pt x="10724899" y="1420726"/>
                  <a:pt x="10690996" y="1426394"/>
                </a:cubicBezTo>
                <a:cubicBezTo>
                  <a:pt x="10676463" y="1423331"/>
                  <a:pt x="10634514" y="1436908"/>
                  <a:pt x="10624461" y="1444283"/>
                </a:cubicBezTo>
                <a:cubicBezTo>
                  <a:pt x="10601952" y="1468442"/>
                  <a:pt x="10536224" y="1460228"/>
                  <a:pt x="10517208" y="1478947"/>
                </a:cubicBezTo>
                <a:cubicBezTo>
                  <a:pt x="10509508" y="1482271"/>
                  <a:pt x="10505833" y="1468818"/>
                  <a:pt x="10497937" y="1469831"/>
                </a:cubicBezTo>
                <a:lnTo>
                  <a:pt x="10471201" y="1486037"/>
                </a:lnTo>
                <a:lnTo>
                  <a:pt x="10448263" y="1478223"/>
                </a:lnTo>
                <a:lnTo>
                  <a:pt x="10388089" y="1507175"/>
                </a:lnTo>
                <a:cubicBezTo>
                  <a:pt x="10350285" y="1513081"/>
                  <a:pt x="10383281" y="1526586"/>
                  <a:pt x="10333720" y="1515848"/>
                </a:cubicBezTo>
                <a:cubicBezTo>
                  <a:pt x="10286428" y="1526223"/>
                  <a:pt x="10174884" y="1550019"/>
                  <a:pt x="10104338" y="1569424"/>
                </a:cubicBezTo>
                <a:cubicBezTo>
                  <a:pt x="10066963" y="1581564"/>
                  <a:pt x="9967395" y="1605712"/>
                  <a:pt x="9910445" y="1632275"/>
                </a:cubicBezTo>
                <a:cubicBezTo>
                  <a:pt x="9856131" y="1644130"/>
                  <a:pt x="9831118" y="1689967"/>
                  <a:pt x="9770872" y="1688088"/>
                </a:cubicBezTo>
                <a:cubicBezTo>
                  <a:pt x="9769882" y="1691843"/>
                  <a:pt x="9737016" y="1697044"/>
                  <a:pt x="9733849" y="1700034"/>
                </a:cubicBezTo>
                <a:lnTo>
                  <a:pt x="9703714" y="1730093"/>
                </a:lnTo>
                <a:lnTo>
                  <a:pt x="9698351" y="1730377"/>
                </a:lnTo>
                <a:lnTo>
                  <a:pt x="9632895" y="1736363"/>
                </a:lnTo>
                <a:lnTo>
                  <a:pt x="9569107" y="1741010"/>
                </a:lnTo>
                <a:cubicBezTo>
                  <a:pt x="9558961" y="1745882"/>
                  <a:pt x="9548028" y="1750646"/>
                  <a:pt x="9536451" y="1755120"/>
                </a:cubicBezTo>
                <a:lnTo>
                  <a:pt x="9529385" y="1757515"/>
                </a:lnTo>
                <a:lnTo>
                  <a:pt x="9498527" y="1753117"/>
                </a:lnTo>
                <a:lnTo>
                  <a:pt x="9436642" y="1755478"/>
                </a:lnTo>
                <a:lnTo>
                  <a:pt x="9429748" y="1756317"/>
                </a:lnTo>
                <a:lnTo>
                  <a:pt x="9429748" y="1768745"/>
                </a:lnTo>
                <a:lnTo>
                  <a:pt x="9425802" y="1769273"/>
                </a:lnTo>
                <a:cubicBezTo>
                  <a:pt x="9390751" y="1773262"/>
                  <a:pt x="9371406" y="1773457"/>
                  <a:pt x="9349763" y="1776107"/>
                </a:cubicBezTo>
                <a:cubicBezTo>
                  <a:pt x="9314721" y="1782260"/>
                  <a:pt x="9277650" y="1796217"/>
                  <a:pt x="9256503" y="1800699"/>
                </a:cubicBezTo>
                <a:lnTo>
                  <a:pt x="9222873" y="1803003"/>
                </a:lnTo>
                <a:lnTo>
                  <a:pt x="9224095" y="1807355"/>
                </a:lnTo>
                <a:lnTo>
                  <a:pt x="9211603" y="1807675"/>
                </a:lnTo>
                <a:lnTo>
                  <a:pt x="9183719" y="1807781"/>
                </a:lnTo>
                <a:cubicBezTo>
                  <a:pt x="9166319" y="1808439"/>
                  <a:pt x="9117935" y="1807396"/>
                  <a:pt x="9100221" y="1808989"/>
                </a:cubicBezTo>
                <a:cubicBezTo>
                  <a:pt x="9095111" y="1813630"/>
                  <a:pt x="9087224" y="1816160"/>
                  <a:pt x="9077439" y="1817333"/>
                </a:cubicBezTo>
                <a:lnTo>
                  <a:pt x="9055889" y="1817464"/>
                </a:lnTo>
                <a:lnTo>
                  <a:pt x="8930912" y="1828648"/>
                </a:lnTo>
                <a:lnTo>
                  <a:pt x="8913729" y="1829483"/>
                </a:lnTo>
                <a:lnTo>
                  <a:pt x="8904423" y="1833234"/>
                </a:lnTo>
                <a:cubicBezTo>
                  <a:pt x="8897319" y="1833982"/>
                  <a:pt x="8876911" y="1833498"/>
                  <a:pt x="8871099" y="1833979"/>
                </a:cubicBezTo>
                <a:lnTo>
                  <a:pt x="8869557" y="1836113"/>
                </a:lnTo>
                <a:cubicBezTo>
                  <a:pt x="8851043" y="1839524"/>
                  <a:pt x="8781405" y="1850882"/>
                  <a:pt x="8760021" y="1854442"/>
                </a:cubicBezTo>
                <a:cubicBezTo>
                  <a:pt x="8755749" y="1851161"/>
                  <a:pt x="8746183" y="1856343"/>
                  <a:pt x="8741254" y="1857469"/>
                </a:cubicBezTo>
                <a:cubicBezTo>
                  <a:pt x="8740491" y="1855259"/>
                  <a:pt x="8728559" y="1854585"/>
                  <a:pt x="8725039" y="1856552"/>
                </a:cubicBezTo>
                <a:cubicBezTo>
                  <a:pt x="8641157" y="1867333"/>
                  <a:pt x="8683145" y="1845054"/>
                  <a:pt x="8635265" y="1859168"/>
                </a:cubicBezTo>
                <a:cubicBezTo>
                  <a:pt x="8626795" y="1860103"/>
                  <a:pt x="8619931" y="1859212"/>
                  <a:pt x="8613911" y="1857561"/>
                </a:cubicBezTo>
                <a:lnTo>
                  <a:pt x="8604931" y="1854170"/>
                </a:lnTo>
                <a:lnTo>
                  <a:pt x="8570171" y="1860579"/>
                </a:lnTo>
                <a:cubicBezTo>
                  <a:pt x="8553049" y="1862813"/>
                  <a:pt x="8535028" y="1864294"/>
                  <a:pt x="8516537" y="1864971"/>
                </a:cubicBezTo>
                <a:cubicBezTo>
                  <a:pt x="8512388" y="1860455"/>
                  <a:pt x="8497874" y="1866870"/>
                  <a:pt x="8491046" y="1868141"/>
                </a:cubicBezTo>
                <a:cubicBezTo>
                  <a:pt x="8490975" y="1865191"/>
                  <a:pt x="8475847" y="1863778"/>
                  <a:pt x="8470478" y="1866216"/>
                </a:cubicBezTo>
                <a:cubicBezTo>
                  <a:pt x="8357654" y="1876758"/>
                  <a:pt x="8421139" y="1849210"/>
                  <a:pt x="8353433" y="1865729"/>
                </a:cubicBezTo>
                <a:lnTo>
                  <a:pt x="8347675" y="1865075"/>
                </a:lnTo>
                <a:lnTo>
                  <a:pt x="8343939" y="1865677"/>
                </a:lnTo>
                <a:cubicBezTo>
                  <a:pt x="8309852" y="1870841"/>
                  <a:pt x="8272587" y="1875809"/>
                  <a:pt x="8221566" y="1881148"/>
                </a:cubicBezTo>
                <a:cubicBezTo>
                  <a:pt x="8158043" y="1892960"/>
                  <a:pt x="8095547" y="1914042"/>
                  <a:pt x="8066095" y="1919902"/>
                </a:cubicBezTo>
                <a:cubicBezTo>
                  <a:pt x="8058949" y="1919234"/>
                  <a:pt x="8051921" y="1917862"/>
                  <a:pt x="8044849" y="1916308"/>
                </a:cubicBezTo>
                <a:lnTo>
                  <a:pt x="8041142" y="1915506"/>
                </a:lnTo>
                <a:lnTo>
                  <a:pt x="8022159" y="1911521"/>
                </a:lnTo>
                <a:lnTo>
                  <a:pt x="7944932" y="1917265"/>
                </a:lnTo>
                <a:lnTo>
                  <a:pt x="7879011" y="1928570"/>
                </a:lnTo>
                <a:lnTo>
                  <a:pt x="7865529" y="1934399"/>
                </a:lnTo>
                <a:lnTo>
                  <a:pt x="7774801" y="1947969"/>
                </a:lnTo>
                <a:lnTo>
                  <a:pt x="7748398" y="1955982"/>
                </a:lnTo>
                <a:lnTo>
                  <a:pt x="7740684" y="1955717"/>
                </a:lnTo>
                <a:cubicBezTo>
                  <a:pt x="7728362" y="1958584"/>
                  <a:pt x="7714099" y="1968442"/>
                  <a:pt x="7712976" y="1960442"/>
                </a:cubicBezTo>
                <a:lnTo>
                  <a:pt x="7699956" y="1966104"/>
                </a:lnTo>
                <a:lnTo>
                  <a:pt x="7684158" y="1962927"/>
                </a:lnTo>
                <a:cubicBezTo>
                  <a:pt x="7674684" y="1962643"/>
                  <a:pt x="7652105" y="1963177"/>
                  <a:pt x="7643109" y="1964400"/>
                </a:cubicBezTo>
                <a:lnTo>
                  <a:pt x="7630180" y="1970266"/>
                </a:lnTo>
                <a:lnTo>
                  <a:pt x="7609131" y="1971774"/>
                </a:lnTo>
                <a:cubicBezTo>
                  <a:pt x="7596694" y="1971644"/>
                  <a:pt x="7570258" y="1969757"/>
                  <a:pt x="7555555" y="1969491"/>
                </a:cubicBezTo>
                <a:cubicBezTo>
                  <a:pt x="7541460" y="1966540"/>
                  <a:pt x="7530571" y="1964848"/>
                  <a:pt x="7520919" y="1970177"/>
                </a:cubicBezTo>
                <a:cubicBezTo>
                  <a:pt x="7500295" y="1966884"/>
                  <a:pt x="7480780" y="1949401"/>
                  <a:pt x="7456258" y="1960468"/>
                </a:cubicBezTo>
                <a:cubicBezTo>
                  <a:pt x="7434946" y="1957506"/>
                  <a:pt x="7435772" y="1952500"/>
                  <a:pt x="7393047" y="1952408"/>
                </a:cubicBezTo>
                <a:cubicBezTo>
                  <a:pt x="7356520" y="1952860"/>
                  <a:pt x="7236307" y="1958626"/>
                  <a:pt x="7199912" y="1959913"/>
                </a:cubicBezTo>
                <a:cubicBezTo>
                  <a:pt x="7176501" y="1959942"/>
                  <a:pt x="7160098" y="1958343"/>
                  <a:pt x="7146774" y="1956641"/>
                </a:cubicBezTo>
                <a:lnTo>
                  <a:pt x="7122244" y="1953891"/>
                </a:lnTo>
                <a:lnTo>
                  <a:pt x="7032241" y="1962723"/>
                </a:lnTo>
                <a:cubicBezTo>
                  <a:pt x="6997214" y="1965198"/>
                  <a:pt x="6963725" y="1968396"/>
                  <a:pt x="6941492" y="1976868"/>
                </a:cubicBezTo>
                <a:cubicBezTo>
                  <a:pt x="6947015" y="1970398"/>
                  <a:pt x="6923088" y="1965379"/>
                  <a:pt x="6906514" y="1968589"/>
                </a:cubicBezTo>
                <a:cubicBezTo>
                  <a:pt x="6925890" y="1943204"/>
                  <a:pt x="6840983" y="1991464"/>
                  <a:pt x="6826395" y="1974141"/>
                </a:cubicBezTo>
                <a:cubicBezTo>
                  <a:pt x="6825676" y="1990223"/>
                  <a:pt x="6751393" y="2017492"/>
                  <a:pt x="6716431" y="2004297"/>
                </a:cubicBezTo>
                <a:cubicBezTo>
                  <a:pt x="6663167" y="2007518"/>
                  <a:pt x="6625450" y="2020811"/>
                  <a:pt x="6569607" y="2015496"/>
                </a:cubicBezTo>
                <a:cubicBezTo>
                  <a:pt x="6567874" y="2017648"/>
                  <a:pt x="6565034" y="2019449"/>
                  <a:pt x="6561430" y="2020996"/>
                </a:cubicBezTo>
                <a:lnTo>
                  <a:pt x="6549371" y="2024747"/>
                </a:lnTo>
                <a:lnTo>
                  <a:pt x="6547040" y="2024474"/>
                </a:lnTo>
                <a:cubicBezTo>
                  <a:pt x="6537882" y="2024425"/>
                  <a:pt x="6533193" y="2025332"/>
                  <a:pt x="6530482" y="2026659"/>
                </a:cubicBezTo>
                <a:lnTo>
                  <a:pt x="6528565" y="2028600"/>
                </a:lnTo>
                <a:lnTo>
                  <a:pt x="6517741" y="2030558"/>
                </a:lnTo>
                <a:lnTo>
                  <a:pt x="6497855" y="2035650"/>
                </a:lnTo>
                <a:lnTo>
                  <a:pt x="6492785" y="2035444"/>
                </a:lnTo>
                <a:lnTo>
                  <a:pt x="6460692" y="2041321"/>
                </a:lnTo>
                <a:lnTo>
                  <a:pt x="6459609" y="2040851"/>
                </a:lnTo>
                <a:cubicBezTo>
                  <a:pt x="6456451" y="2039933"/>
                  <a:pt x="6452734" y="2039508"/>
                  <a:pt x="6447765" y="2040102"/>
                </a:cubicBezTo>
                <a:cubicBezTo>
                  <a:pt x="6446007" y="2031126"/>
                  <a:pt x="6441093" y="2037380"/>
                  <a:pt x="6426590" y="2039928"/>
                </a:cubicBezTo>
                <a:cubicBezTo>
                  <a:pt x="6423606" y="2033241"/>
                  <a:pt x="6413230" y="2032925"/>
                  <a:pt x="6401693" y="2033537"/>
                </a:cubicBezTo>
                <a:lnTo>
                  <a:pt x="6387141" y="2033161"/>
                </a:lnTo>
                <a:lnTo>
                  <a:pt x="6357846" y="2036782"/>
                </a:lnTo>
                <a:lnTo>
                  <a:pt x="6342914" y="2037585"/>
                </a:lnTo>
                <a:lnTo>
                  <a:pt x="6336300" y="2038781"/>
                </a:lnTo>
                <a:lnTo>
                  <a:pt x="6317178" y="2038968"/>
                </a:lnTo>
                <a:lnTo>
                  <a:pt x="6161427" y="2047338"/>
                </a:lnTo>
                <a:cubicBezTo>
                  <a:pt x="6147824" y="2057658"/>
                  <a:pt x="6118908" y="2077615"/>
                  <a:pt x="6097339" y="2082438"/>
                </a:cubicBezTo>
                <a:cubicBezTo>
                  <a:pt x="6090149" y="2084046"/>
                  <a:pt x="6083776" y="2083972"/>
                  <a:pt x="6079059" y="2081299"/>
                </a:cubicBezTo>
                <a:cubicBezTo>
                  <a:pt x="6063900" y="2082334"/>
                  <a:pt x="6011621" y="2084537"/>
                  <a:pt x="5998439" y="2070958"/>
                </a:cubicBezTo>
                <a:cubicBezTo>
                  <a:pt x="5976443" y="2071759"/>
                  <a:pt x="5925514" y="2069780"/>
                  <a:pt x="5904290" y="2070255"/>
                </a:cubicBezTo>
                <a:cubicBezTo>
                  <a:pt x="5871515" y="2066244"/>
                  <a:pt x="5843986" y="2088249"/>
                  <a:pt x="5814867" y="2079032"/>
                </a:cubicBezTo>
                <a:cubicBezTo>
                  <a:pt x="5792003" y="2070559"/>
                  <a:pt x="5750009" y="2076273"/>
                  <a:pt x="5725743" y="2070558"/>
                </a:cubicBezTo>
                <a:cubicBezTo>
                  <a:pt x="5716432" y="2058355"/>
                  <a:pt x="5667424" y="2047322"/>
                  <a:pt x="5650546" y="2052412"/>
                </a:cubicBezTo>
                <a:cubicBezTo>
                  <a:pt x="5614627" y="2046084"/>
                  <a:pt x="5608108" y="2028306"/>
                  <a:pt x="5581284" y="2023175"/>
                </a:cubicBezTo>
                <a:lnTo>
                  <a:pt x="5572593" y="2018391"/>
                </a:lnTo>
                <a:lnTo>
                  <a:pt x="5548580" y="2016951"/>
                </a:lnTo>
                <a:cubicBezTo>
                  <a:pt x="5523726" y="2017783"/>
                  <a:pt x="5498337" y="2019663"/>
                  <a:pt x="5471173" y="2018786"/>
                </a:cubicBezTo>
                <a:cubicBezTo>
                  <a:pt x="5447687" y="2003020"/>
                  <a:pt x="5353807" y="2022324"/>
                  <a:pt x="5340320" y="2037611"/>
                </a:cubicBezTo>
                <a:cubicBezTo>
                  <a:pt x="5340015" y="2024215"/>
                  <a:pt x="5271937" y="2042455"/>
                  <a:pt x="5254376" y="2042928"/>
                </a:cubicBezTo>
                <a:cubicBezTo>
                  <a:pt x="5248522" y="2043086"/>
                  <a:pt x="5248281" y="2041270"/>
                  <a:pt x="5258035" y="2035649"/>
                </a:cubicBezTo>
                <a:cubicBezTo>
                  <a:pt x="5239374" y="2037214"/>
                  <a:pt x="5220112" y="2030252"/>
                  <a:pt x="5230622" y="2024576"/>
                </a:cubicBezTo>
                <a:cubicBezTo>
                  <a:pt x="5173932" y="2036724"/>
                  <a:pt x="5090262" y="2024645"/>
                  <a:pt x="5026203" y="2030162"/>
                </a:cubicBezTo>
                <a:cubicBezTo>
                  <a:pt x="4991280" y="2016814"/>
                  <a:pt x="5010212" y="2029164"/>
                  <a:pt x="4973988" y="2026668"/>
                </a:cubicBezTo>
                <a:cubicBezTo>
                  <a:pt x="4983896" y="2038955"/>
                  <a:pt x="4930012" y="2019774"/>
                  <a:pt x="4928030" y="2033642"/>
                </a:cubicBezTo>
                <a:cubicBezTo>
                  <a:pt x="4921501" y="2032748"/>
                  <a:pt x="4915238" y="2031445"/>
                  <a:pt x="4908970" y="2030033"/>
                </a:cubicBezTo>
                <a:lnTo>
                  <a:pt x="4905679" y="2029300"/>
                </a:lnTo>
                <a:lnTo>
                  <a:pt x="4892525" y="2028768"/>
                </a:lnTo>
                <a:lnTo>
                  <a:pt x="4888818" y="2025619"/>
                </a:lnTo>
                <a:lnTo>
                  <a:pt x="4869018" y="2022668"/>
                </a:lnTo>
                <a:cubicBezTo>
                  <a:pt x="4861602" y="2022028"/>
                  <a:pt x="4853622" y="2021880"/>
                  <a:pt x="4844804" y="2022527"/>
                </a:cubicBezTo>
                <a:cubicBezTo>
                  <a:pt x="4823110" y="2028022"/>
                  <a:pt x="4789330" y="2021287"/>
                  <a:pt x="4758778" y="2021694"/>
                </a:cubicBezTo>
                <a:lnTo>
                  <a:pt x="4744748" y="2023396"/>
                </a:lnTo>
                <a:lnTo>
                  <a:pt x="4698956" y="2020558"/>
                </a:lnTo>
                <a:cubicBezTo>
                  <a:pt x="4685921" y="2020008"/>
                  <a:pt x="4672392" y="2019718"/>
                  <a:pt x="4658147" y="2019920"/>
                </a:cubicBezTo>
                <a:lnTo>
                  <a:pt x="4631706" y="2021274"/>
                </a:lnTo>
                <a:lnTo>
                  <a:pt x="4624776" y="2020152"/>
                </a:lnTo>
                <a:cubicBezTo>
                  <a:pt x="4612703" y="2020277"/>
                  <a:pt x="4596727" y="2024226"/>
                  <a:pt x="4598150" y="2019429"/>
                </a:cubicBezTo>
                <a:lnTo>
                  <a:pt x="4584588" y="2021092"/>
                </a:lnTo>
                <a:lnTo>
                  <a:pt x="4571203" y="2017263"/>
                </a:lnTo>
                <a:cubicBezTo>
                  <a:pt x="4569736" y="2016374"/>
                  <a:pt x="4568633" y="2015427"/>
                  <a:pt x="4567930" y="2014458"/>
                </a:cubicBezTo>
                <a:lnTo>
                  <a:pt x="4548984" y="2015717"/>
                </a:lnTo>
                <a:lnTo>
                  <a:pt x="4533451" y="2012976"/>
                </a:lnTo>
                <a:lnTo>
                  <a:pt x="4519910" y="2014768"/>
                </a:lnTo>
                <a:lnTo>
                  <a:pt x="4514290" y="2014364"/>
                </a:lnTo>
                <a:lnTo>
                  <a:pt x="4500320" y="2013007"/>
                </a:lnTo>
                <a:cubicBezTo>
                  <a:pt x="4493159" y="2012056"/>
                  <a:pt x="4485144" y="2010910"/>
                  <a:pt x="4476219" y="2009993"/>
                </a:cubicBezTo>
                <a:lnTo>
                  <a:pt x="4468701" y="2009574"/>
                </a:lnTo>
                <a:lnTo>
                  <a:pt x="4452333" y="2004964"/>
                </a:lnTo>
                <a:cubicBezTo>
                  <a:pt x="4440422" y="2001479"/>
                  <a:pt x="4431048" y="1999130"/>
                  <a:pt x="4420644" y="2001021"/>
                </a:cubicBezTo>
                <a:cubicBezTo>
                  <a:pt x="4402911" y="1996519"/>
                  <a:pt x="4390524" y="1983900"/>
                  <a:pt x="4364856" y="1987267"/>
                </a:cubicBezTo>
                <a:cubicBezTo>
                  <a:pt x="4372645" y="1981550"/>
                  <a:pt x="4336350" y="1986575"/>
                  <a:pt x="4332062" y="1980703"/>
                </a:cubicBezTo>
                <a:cubicBezTo>
                  <a:pt x="4330083" y="1975974"/>
                  <a:pt x="4318612" y="1976397"/>
                  <a:pt x="4309876" y="1974653"/>
                </a:cubicBezTo>
                <a:cubicBezTo>
                  <a:pt x="4303650" y="1969824"/>
                  <a:pt x="4259693" y="1965414"/>
                  <a:pt x="4244391" y="1966109"/>
                </a:cubicBezTo>
                <a:cubicBezTo>
                  <a:pt x="4201255" y="1970914"/>
                  <a:pt x="4166558" y="1951471"/>
                  <a:pt x="4132071" y="1954813"/>
                </a:cubicBezTo>
                <a:cubicBezTo>
                  <a:pt x="4123041" y="1954358"/>
                  <a:pt x="4115554" y="1953263"/>
                  <a:pt x="4109069" y="1951778"/>
                </a:cubicBezTo>
                <a:lnTo>
                  <a:pt x="4092908" y="1946662"/>
                </a:lnTo>
                <a:cubicBezTo>
                  <a:pt x="4092707" y="1945539"/>
                  <a:pt x="4092506" y="1944415"/>
                  <a:pt x="4092306" y="1943291"/>
                </a:cubicBezTo>
                <a:lnTo>
                  <a:pt x="4080234" y="1941219"/>
                </a:lnTo>
                <a:lnTo>
                  <a:pt x="4077778" y="1940145"/>
                </a:lnTo>
                <a:cubicBezTo>
                  <a:pt x="4073105" y="1938081"/>
                  <a:pt x="4068339" y="1936119"/>
                  <a:pt x="4062936" y="1934506"/>
                </a:cubicBezTo>
                <a:cubicBezTo>
                  <a:pt x="4048082" y="1947155"/>
                  <a:pt x="4014523" y="1922869"/>
                  <a:pt x="4012506" y="1935475"/>
                </a:cubicBezTo>
                <a:cubicBezTo>
                  <a:pt x="3980228" y="1928812"/>
                  <a:pt x="3986775" y="1942559"/>
                  <a:pt x="3965880" y="1925968"/>
                </a:cubicBezTo>
                <a:cubicBezTo>
                  <a:pt x="3899515" y="1923414"/>
                  <a:pt x="3830855" y="1902158"/>
                  <a:pt x="3765338" y="1906649"/>
                </a:cubicBezTo>
                <a:cubicBezTo>
                  <a:pt x="3780686" y="1902635"/>
                  <a:pt x="3768784" y="1893856"/>
                  <a:pt x="3749493" y="1893071"/>
                </a:cubicBezTo>
                <a:cubicBezTo>
                  <a:pt x="3807776" y="1876857"/>
                  <a:pt x="3656400" y="1898030"/>
                  <a:pt x="3672704" y="1881383"/>
                </a:cubicBezTo>
                <a:cubicBezTo>
                  <a:pt x="3645532" y="1893973"/>
                  <a:pt x="3537791" y="1900656"/>
                  <a:pt x="3530082" y="1883187"/>
                </a:cubicBezTo>
                <a:cubicBezTo>
                  <a:pt x="3479808" y="1875044"/>
                  <a:pt x="3426017" y="1877998"/>
                  <a:pt x="3387664" y="1862579"/>
                </a:cubicBezTo>
                <a:cubicBezTo>
                  <a:pt x="3382649" y="1863935"/>
                  <a:pt x="3377277" y="1864791"/>
                  <a:pt x="3371681" y="1865293"/>
                </a:cubicBezTo>
                <a:lnTo>
                  <a:pt x="3355305" y="1865842"/>
                </a:lnTo>
                <a:lnTo>
                  <a:pt x="3353790" y="1865158"/>
                </a:lnTo>
                <a:cubicBezTo>
                  <a:pt x="3346144" y="1863282"/>
                  <a:pt x="3340687" y="1863057"/>
                  <a:pt x="3336210" y="1863564"/>
                </a:cubicBezTo>
                <a:lnTo>
                  <a:pt x="3331381" y="1864716"/>
                </a:lnTo>
                <a:lnTo>
                  <a:pt x="3319012" y="1864093"/>
                </a:lnTo>
                <a:lnTo>
                  <a:pt x="3293818" y="1864135"/>
                </a:lnTo>
                <a:lnTo>
                  <a:pt x="3289881" y="1862954"/>
                </a:lnTo>
                <a:lnTo>
                  <a:pt x="3253090" y="1861164"/>
                </a:lnTo>
                <a:cubicBezTo>
                  <a:pt x="3253042" y="1860968"/>
                  <a:pt x="3252996" y="1860771"/>
                  <a:pt x="3252949" y="1860574"/>
                </a:cubicBezTo>
                <a:cubicBezTo>
                  <a:pt x="3251799" y="1859213"/>
                  <a:pt x="3249368" y="1858131"/>
                  <a:pt x="3244187" y="1857604"/>
                </a:cubicBezTo>
                <a:cubicBezTo>
                  <a:pt x="3250860" y="1853873"/>
                  <a:pt x="3250577" y="1852999"/>
                  <a:pt x="3246570" y="1852946"/>
                </a:cubicBezTo>
                <a:lnTo>
                  <a:pt x="3237810" y="1853064"/>
                </a:lnTo>
                <a:lnTo>
                  <a:pt x="3230822" y="1855474"/>
                </a:lnTo>
                <a:cubicBezTo>
                  <a:pt x="3206812" y="1862286"/>
                  <a:pt x="3176733" y="1868865"/>
                  <a:pt x="3136549" y="1874037"/>
                </a:cubicBezTo>
                <a:cubicBezTo>
                  <a:pt x="3081163" y="1880168"/>
                  <a:pt x="2902557" y="1900580"/>
                  <a:pt x="2845754" y="1910932"/>
                </a:cubicBezTo>
                <a:cubicBezTo>
                  <a:pt x="2860822" y="1944376"/>
                  <a:pt x="2813389" y="1905358"/>
                  <a:pt x="2786878" y="1917162"/>
                </a:cubicBezTo>
                <a:cubicBezTo>
                  <a:pt x="2766803" y="1917398"/>
                  <a:pt x="2741628" y="1915886"/>
                  <a:pt x="2725298" y="1912340"/>
                </a:cubicBezTo>
                <a:cubicBezTo>
                  <a:pt x="2716680" y="1911427"/>
                  <a:pt x="2707572" y="1911972"/>
                  <a:pt x="2697754" y="1914863"/>
                </a:cubicBezTo>
                <a:cubicBezTo>
                  <a:pt x="2667185" y="1939014"/>
                  <a:pt x="2622149" y="1926211"/>
                  <a:pt x="2568063" y="1936283"/>
                </a:cubicBezTo>
                <a:cubicBezTo>
                  <a:pt x="2552625" y="1932001"/>
                  <a:pt x="2502682" y="1953378"/>
                  <a:pt x="2489784" y="1943720"/>
                </a:cubicBezTo>
                <a:cubicBezTo>
                  <a:pt x="2478524" y="1943155"/>
                  <a:pt x="2467418" y="1949411"/>
                  <a:pt x="2458978" y="1938095"/>
                </a:cubicBezTo>
                <a:cubicBezTo>
                  <a:pt x="2417552" y="1934639"/>
                  <a:pt x="2366376" y="1931293"/>
                  <a:pt x="2318712" y="1934474"/>
                </a:cubicBezTo>
                <a:cubicBezTo>
                  <a:pt x="2296029" y="1936526"/>
                  <a:pt x="2282069" y="1938434"/>
                  <a:pt x="2268709" y="1940521"/>
                </a:cubicBezTo>
                <a:lnTo>
                  <a:pt x="2264080" y="1941232"/>
                </a:lnTo>
                <a:lnTo>
                  <a:pt x="2254684" y="1943524"/>
                </a:lnTo>
                <a:lnTo>
                  <a:pt x="2252523" y="1943004"/>
                </a:lnTo>
                <a:lnTo>
                  <a:pt x="2173350" y="1929202"/>
                </a:lnTo>
                <a:lnTo>
                  <a:pt x="2155266" y="1920267"/>
                </a:lnTo>
                <a:lnTo>
                  <a:pt x="2091013" y="1914631"/>
                </a:lnTo>
                <a:cubicBezTo>
                  <a:pt x="2033357" y="1920614"/>
                  <a:pt x="2070513" y="1905065"/>
                  <a:pt x="2030712" y="1897690"/>
                </a:cubicBezTo>
                <a:cubicBezTo>
                  <a:pt x="1994539" y="1893055"/>
                  <a:pt x="1958569" y="1883188"/>
                  <a:pt x="1908838" y="1892222"/>
                </a:cubicBezTo>
                <a:cubicBezTo>
                  <a:pt x="1897236" y="1896147"/>
                  <a:pt x="1883338" y="1892415"/>
                  <a:pt x="1877796" y="1883887"/>
                </a:cubicBezTo>
                <a:cubicBezTo>
                  <a:pt x="1876842" y="1882419"/>
                  <a:pt x="1876177" y="1880863"/>
                  <a:pt x="1875824" y="1879265"/>
                </a:cubicBezTo>
                <a:cubicBezTo>
                  <a:pt x="1843474" y="1887199"/>
                  <a:pt x="1841511" y="1873818"/>
                  <a:pt x="1823048" y="1881064"/>
                </a:cubicBezTo>
                <a:cubicBezTo>
                  <a:pt x="1792640" y="1872164"/>
                  <a:pt x="1782358" y="1850450"/>
                  <a:pt x="1765736" y="1856578"/>
                </a:cubicBezTo>
                <a:cubicBezTo>
                  <a:pt x="1753024" y="1849107"/>
                  <a:pt x="1745932" y="1828316"/>
                  <a:pt x="1725669" y="1833744"/>
                </a:cubicBezTo>
                <a:cubicBezTo>
                  <a:pt x="1727428" y="1831405"/>
                  <a:pt x="1726953" y="1830157"/>
                  <a:pt x="1725216" y="1829447"/>
                </a:cubicBezTo>
                <a:lnTo>
                  <a:pt x="1721485" y="1828960"/>
                </a:lnTo>
                <a:lnTo>
                  <a:pt x="1717786" y="1832224"/>
                </a:lnTo>
                <a:cubicBezTo>
                  <a:pt x="1703445" y="1843277"/>
                  <a:pt x="1706547" y="1827935"/>
                  <a:pt x="1689907" y="1825425"/>
                </a:cubicBezTo>
                <a:cubicBezTo>
                  <a:pt x="1682338" y="1823445"/>
                  <a:pt x="1685181" y="1820226"/>
                  <a:pt x="1688093" y="1817391"/>
                </a:cubicBezTo>
                <a:lnTo>
                  <a:pt x="1496789" y="1805297"/>
                </a:lnTo>
                <a:cubicBezTo>
                  <a:pt x="1463551" y="1793913"/>
                  <a:pt x="1426345" y="1786892"/>
                  <a:pt x="1392839" y="1758649"/>
                </a:cubicBezTo>
                <a:cubicBezTo>
                  <a:pt x="1386461" y="1750573"/>
                  <a:pt x="1374031" y="1756918"/>
                  <a:pt x="1360872" y="1752441"/>
                </a:cubicBezTo>
                <a:cubicBezTo>
                  <a:pt x="1347711" y="1747963"/>
                  <a:pt x="1332751" y="1735898"/>
                  <a:pt x="1313885" y="1731785"/>
                </a:cubicBezTo>
                <a:cubicBezTo>
                  <a:pt x="1281989" y="1726305"/>
                  <a:pt x="1256405" y="1739744"/>
                  <a:pt x="1247665" y="1727765"/>
                </a:cubicBezTo>
                <a:cubicBezTo>
                  <a:pt x="1231363" y="1728538"/>
                  <a:pt x="1209120" y="1742556"/>
                  <a:pt x="1196850" y="1729622"/>
                </a:cubicBezTo>
                <a:cubicBezTo>
                  <a:pt x="1195195" y="1740224"/>
                  <a:pt x="1178147" y="1721561"/>
                  <a:pt x="1168728" y="1728550"/>
                </a:cubicBezTo>
                <a:cubicBezTo>
                  <a:pt x="1152073" y="1727193"/>
                  <a:pt x="1122804" y="1725926"/>
                  <a:pt x="1096918" y="1721485"/>
                </a:cubicBezTo>
                <a:lnTo>
                  <a:pt x="1094082" y="1720113"/>
                </a:lnTo>
                <a:lnTo>
                  <a:pt x="1040782" y="1721762"/>
                </a:lnTo>
                <a:cubicBezTo>
                  <a:pt x="987172" y="1722352"/>
                  <a:pt x="1023272" y="1708707"/>
                  <a:pt x="955980" y="1719289"/>
                </a:cubicBezTo>
                <a:cubicBezTo>
                  <a:pt x="948995" y="1714208"/>
                  <a:pt x="940521" y="1713816"/>
                  <a:pt x="926108" y="1715917"/>
                </a:cubicBezTo>
                <a:cubicBezTo>
                  <a:pt x="900077" y="1715834"/>
                  <a:pt x="902688" y="1703436"/>
                  <a:pt x="876049" y="1710422"/>
                </a:cubicBezTo>
                <a:cubicBezTo>
                  <a:pt x="881084" y="1703830"/>
                  <a:pt x="826830" y="1706893"/>
                  <a:pt x="839194" y="1700176"/>
                </a:cubicBezTo>
                <a:cubicBezTo>
                  <a:pt x="822548" y="1693764"/>
                  <a:pt x="813674" y="1703628"/>
                  <a:pt x="797112" y="1698014"/>
                </a:cubicBezTo>
                <a:cubicBezTo>
                  <a:pt x="778195" y="1696418"/>
                  <a:pt x="807647" y="1705364"/>
                  <a:pt x="786610" y="1705455"/>
                </a:cubicBezTo>
                <a:cubicBezTo>
                  <a:pt x="761170" y="1704357"/>
                  <a:pt x="760599" y="1716610"/>
                  <a:pt x="741833" y="1700566"/>
                </a:cubicBezTo>
                <a:lnTo>
                  <a:pt x="673985" y="1692278"/>
                </a:lnTo>
                <a:cubicBezTo>
                  <a:pt x="658515" y="1695829"/>
                  <a:pt x="646395" y="1693620"/>
                  <a:pt x="634665" y="1689550"/>
                </a:cubicBezTo>
                <a:cubicBezTo>
                  <a:pt x="599149" y="1689690"/>
                  <a:pt x="567176" y="1683160"/>
                  <a:pt x="527471" y="1679869"/>
                </a:cubicBezTo>
                <a:cubicBezTo>
                  <a:pt x="484099" y="1683240"/>
                  <a:pt x="462693" y="1671949"/>
                  <a:pt x="420260" y="1668475"/>
                </a:cubicBezTo>
                <a:cubicBezTo>
                  <a:pt x="377482" y="1677390"/>
                  <a:pt x="393500" y="1652730"/>
                  <a:pt x="357630" y="1652142"/>
                </a:cubicBezTo>
                <a:cubicBezTo>
                  <a:pt x="298692" y="1659518"/>
                  <a:pt x="359631" y="1643849"/>
                  <a:pt x="269407" y="1643812"/>
                </a:cubicBezTo>
                <a:cubicBezTo>
                  <a:pt x="264204" y="1645215"/>
                  <a:pt x="253436" y="1643159"/>
                  <a:pt x="254769" y="1641013"/>
                </a:cubicBezTo>
                <a:cubicBezTo>
                  <a:pt x="234996" y="1641090"/>
                  <a:pt x="179093" y="1626583"/>
                  <a:pt x="150763" y="1628143"/>
                </a:cubicBezTo>
                <a:cubicBezTo>
                  <a:pt x="96232" y="1619954"/>
                  <a:pt x="68845" y="1629422"/>
                  <a:pt x="29133" y="1626172"/>
                </a:cubicBezTo>
                <a:lnTo>
                  <a:pt x="0" y="1619589"/>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2088171-74D2-D7E2-6FAF-C2906C14B578}"/>
              </a:ext>
            </a:extLst>
          </p:cNvPr>
          <p:cNvSpPr>
            <a:spLocks noGrp="1"/>
          </p:cNvSpPr>
          <p:nvPr>
            <p:ph type="title"/>
          </p:nvPr>
        </p:nvSpPr>
        <p:spPr>
          <a:xfrm>
            <a:off x="828675" y="494414"/>
            <a:ext cx="10534650" cy="817403"/>
          </a:xfrm>
        </p:spPr>
        <p:txBody>
          <a:bodyPr vert="horz" lIns="91440" tIns="45720" rIns="91440" bIns="45720" rtlCol="0" anchor="b">
            <a:normAutofit/>
          </a:bodyPr>
          <a:lstStyle/>
          <a:p>
            <a:pPr algn="ctr"/>
            <a:r>
              <a:rPr lang="en-US" sz="3600" kern="1200">
                <a:solidFill>
                  <a:schemeClr val="tx1"/>
                </a:solidFill>
                <a:latin typeface="+mj-lt"/>
                <a:ea typeface="+mj-ea"/>
                <a:cs typeface="+mj-cs"/>
              </a:rPr>
              <a:t>Scene Response PPE Matrix</a:t>
            </a:r>
          </a:p>
        </p:txBody>
      </p:sp>
      <p:pic>
        <p:nvPicPr>
          <p:cNvPr id="7" name="Picture 2">
            <a:extLst>
              <a:ext uri="{FF2B5EF4-FFF2-40B4-BE49-F238E27FC236}">
                <a16:creationId xmlns:a16="http://schemas.microsoft.com/office/drawing/2014/main" id="{20130B7E-35BA-49D5-875B-AA12FCE6D5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160" t="32991" r="20525" b="22564"/>
          <a:stretch/>
        </p:blipFill>
        <p:spPr bwMode="auto">
          <a:xfrm>
            <a:off x="757030" y="2354239"/>
            <a:ext cx="10677939" cy="394808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Graphic 1">
            <a:extLst>
              <a:ext uri="{FF2B5EF4-FFF2-40B4-BE49-F238E27FC236}">
                <a16:creationId xmlns:a16="http://schemas.microsoft.com/office/drawing/2014/main" id="{8E63CFEF-F5D1-3FAC-4A34-12CD98FC6359}"/>
              </a:ext>
            </a:extLst>
          </p:cNvPr>
          <p:cNvPicPr>
            <a:picLocks noChangeAspect="1"/>
          </p:cNvPicPr>
          <p:nvPr/>
        </p:nvPicPr>
        <p:blipFill>
          <a:blip r:embed="rId3"/>
          <a:srcRect/>
          <a:stretch/>
        </p:blipFill>
        <p:spPr>
          <a:xfrm>
            <a:off x="838200" y="6058818"/>
            <a:ext cx="1484830" cy="703340"/>
          </a:xfrm>
          <a:prstGeom prst="rect">
            <a:avLst/>
          </a:prstGeom>
          <a:noFill/>
        </p:spPr>
      </p:pic>
    </p:spTree>
    <p:extLst>
      <p:ext uri="{BB962C8B-B14F-4D97-AF65-F5344CB8AC3E}">
        <p14:creationId xmlns:p14="http://schemas.microsoft.com/office/powerpoint/2010/main" val="30871509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88171-74D2-D7E2-6FAF-C2906C14B578}"/>
              </a:ext>
            </a:extLst>
          </p:cNvPr>
          <p:cNvSpPr>
            <a:spLocks noGrp="1"/>
          </p:cNvSpPr>
          <p:nvPr>
            <p:ph type="title"/>
          </p:nvPr>
        </p:nvSpPr>
        <p:spPr/>
        <p:txBody>
          <a:bodyPr/>
          <a:lstStyle/>
          <a:p>
            <a:pPr algn="ctr"/>
            <a:r>
              <a:rPr lang="en-US" dirty="0"/>
              <a:t>Scene Response PPE Matrix</a:t>
            </a:r>
          </a:p>
        </p:txBody>
      </p:sp>
      <p:pic>
        <p:nvPicPr>
          <p:cNvPr id="5" name="Graphic 1">
            <a:extLst>
              <a:ext uri="{FF2B5EF4-FFF2-40B4-BE49-F238E27FC236}">
                <a16:creationId xmlns:a16="http://schemas.microsoft.com/office/drawing/2014/main" id="{8E63CFEF-F5D1-3FAC-4A34-12CD98FC6359}"/>
              </a:ext>
            </a:extLst>
          </p:cNvPr>
          <p:cNvPicPr>
            <a:picLocks noChangeAspect="1"/>
          </p:cNvPicPr>
          <p:nvPr/>
        </p:nvPicPr>
        <p:blipFill>
          <a:blip r:embed="rId2"/>
          <a:srcRect/>
          <a:stretch/>
        </p:blipFill>
        <p:spPr>
          <a:xfrm>
            <a:off x="838200" y="6058818"/>
            <a:ext cx="1484830" cy="703340"/>
          </a:xfrm>
          <a:prstGeom prst="rect">
            <a:avLst/>
          </a:prstGeom>
          <a:noFill/>
        </p:spPr>
      </p:pic>
      <p:pic>
        <p:nvPicPr>
          <p:cNvPr id="7" name="Picture 2">
            <a:extLst>
              <a:ext uri="{FF2B5EF4-FFF2-40B4-BE49-F238E27FC236}">
                <a16:creationId xmlns:a16="http://schemas.microsoft.com/office/drawing/2014/main" id="{C6A0D564-ABD8-4D5B-3B90-BE4F0F1CE2A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304" t="15983" r="21386" b="59572"/>
          <a:stretch/>
        </p:blipFill>
        <p:spPr bwMode="auto">
          <a:xfrm>
            <a:off x="2057401" y="1780945"/>
            <a:ext cx="8367347" cy="1727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a:extLst>
              <a:ext uri="{FF2B5EF4-FFF2-40B4-BE49-F238E27FC236}">
                <a16:creationId xmlns:a16="http://schemas.microsoft.com/office/drawing/2014/main" id="{6688D545-40DA-BF36-3B41-F003E228CEE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536" t="22828" r="21327" b="45292"/>
          <a:stretch/>
        </p:blipFill>
        <p:spPr bwMode="auto">
          <a:xfrm>
            <a:off x="2057402" y="3508787"/>
            <a:ext cx="8367346" cy="2197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08570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lowchart: Document 11">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2327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088171-74D2-D7E2-6FAF-C2906C14B578}"/>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a:solidFill>
                  <a:srgbClr val="FFFFFF"/>
                </a:solidFill>
                <a:latin typeface="+mj-lt"/>
                <a:ea typeface="+mj-ea"/>
                <a:cs typeface="+mj-cs"/>
              </a:rPr>
              <a:t>Scene Response PPE Matrix</a:t>
            </a:r>
          </a:p>
        </p:txBody>
      </p:sp>
      <p:pic>
        <p:nvPicPr>
          <p:cNvPr id="7" name="Picture 4">
            <a:extLst>
              <a:ext uri="{FF2B5EF4-FFF2-40B4-BE49-F238E27FC236}">
                <a16:creationId xmlns:a16="http://schemas.microsoft.com/office/drawing/2014/main" id="{B495DAFF-C4DD-7731-FAB1-AD804662E1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129" t="31966" r="52010" b="14444"/>
          <a:stretch/>
        </p:blipFill>
        <p:spPr bwMode="auto">
          <a:xfrm>
            <a:off x="4548492" y="640080"/>
            <a:ext cx="6666419" cy="557881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Graphic 1">
            <a:extLst>
              <a:ext uri="{FF2B5EF4-FFF2-40B4-BE49-F238E27FC236}">
                <a16:creationId xmlns:a16="http://schemas.microsoft.com/office/drawing/2014/main" id="{8E63CFEF-F5D1-3FAC-4A34-12CD98FC6359}"/>
              </a:ext>
            </a:extLst>
          </p:cNvPr>
          <p:cNvPicPr>
            <a:picLocks noChangeAspect="1"/>
          </p:cNvPicPr>
          <p:nvPr/>
        </p:nvPicPr>
        <p:blipFill>
          <a:blip r:embed="rId3"/>
          <a:srcRect/>
          <a:stretch/>
        </p:blipFill>
        <p:spPr>
          <a:xfrm>
            <a:off x="838200" y="6058818"/>
            <a:ext cx="1484830" cy="703340"/>
          </a:xfrm>
          <a:prstGeom prst="rect">
            <a:avLst/>
          </a:prstGeom>
          <a:noFill/>
        </p:spPr>
      </p:pic>
    </p:spTree>
    <p:extLst>
      <p:ext uri="{BB962C8B-B14F-4D97-AF65-F5344CB8AC3E}">
        <p14:creationId xmlns:p14="http://schemas.microsoft.com/office/powerpoint/2010/main" val="444907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88171-74D2-D7E2-6FAF-C2906C14B578}"/>
              </a:ext>
            </a:extLst>
          </p:cNvPr>
          <p:cNvSpPr>
            <a:spLocks noGrp="1"/>
          </p:cNvSpPr>
          <p:nvPr>
            <p:ph type="title"/>
          </p:nvPr>
        </p:nvSpPr>
        <p:spPr>
          <a:xfrm>
            <a:off x="838199" y="291090"/>
            <a:ext cx="10515599" cy="932688"/>
          </a:xfrm>
        </p:spPr>
        <p:txBody>
          <a:bodyPr vert="horz" lIns="91440" tIns="45720" rIns="91440" bIns="45720" rtlCol="0" anchor="b">
            <a:normAutofit/>
          </a:bodyPr>
          <a:lstStyle/>
          <a:p>
            <a:r>
              <a:rPr lang="en-US" sz="5400" kern="1200">
                <a:solidFill>
                  <a:schemeClr val="tx1"/>
                </a:solidFill>
                <a:latin typeface="+mj-lt"/>
                <a:ea typeface="+mj-ea"/>
                <a:cs typeface="+mj-cs"/>
              </a:rPr>
              <a:t>Scene Response PPE Matrix</a:t>
            </a:r>
          </a:p>
        </p:txBody>
      </p:sp>
      <p:pic>
        <p:nvPicPr>
          <p:cNvPr id="7" name="Picture 2">
            <a:extLst>
              <a:ext uri="{FF2B5EF4-FFF2-40B4-BE49-F238E27FC236}">
                <a16:creationId xmlns:a16="http://schemas.microsoft.com/office/drawing/2014/main" id="{0B06BF0C-8B11-E548-19A5-2F6B544020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256" t="27949" r="16543" b="11383"/>
          <a:stretch/>
        </p:blipFill>
        <p:spPr bwMode="auto">
          <a:xfrm>
            <a:off x="1442664" y="1863801"/>
            <a:ext cx="9306671" cy="444074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Graphic 1">
            <a:extLst>
              <a:ext uri="{FF2B5EF4-FFF2-40B4-BE49-F238E27FC236}">
                <a16:creationId xmlns:a16="http://schemas.microsoft.com/office/drawing/2014/main" id="{8E63CFEF-F5D1-3FAC-4A34-12CD98FC6359}"/>
              </a:ext>
            </a:extLst>
          </p:cNvPr>
          <p:cNvPicPr>
            <a:picLocks noChangeAspect="1"/>
          </p:cNvPicPr>
          <p:nvPr/>
        </p:nvPicPr>
        <p:blipFill>
          <a:blip r:embed="rId3"/>
          <a:srcRect/>
          <a:stretch/>
        </p:blipFill>
        <p:spPr>
          <a:xfrm>
            <a:off x="838200" y="6058818"/>
            <a:ext cx="1484830" cy="703340"/>
          </a:xfrm>
          <a:prstGeom prst="rect">
            <a:avLst/>
          </a:prstGeom>
          <a:noFill/>
        </p:spPr>
      </p:pic>
    </p:spTree>
    <p:extLst>
      <p:ext uri="{BB962C8B-B14F-4D97-AF65-F5344CB8AC3E}">
        <p14:creationId xmlns:p14="http://schemas.microsoft.com/office/powerpoint/2010/main" val="13487832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88171-74D2-D7E2-6FAF-C2906C14B578}"/>
              </a:ext>
            </a:extLst>
          </p:cNvPr>
          <p:cNvSpPr>
            <a:spLocks noGrp="1"/>
          </p:cNvSpPr>
          <p:nvPr>
            <p:ph type="title"/>
          </p:nvPr>
        </p:nvSpPr>
        <p:spPr/>
        <p:txBody>
          <a:bodyPr/>
          <a:lstStyle/>
          <a:p>
            <a:pPr algn="ctr"/>
            <a:r>
              <a:rPr lang="en-US" dirty="0"/>
              <a:t>Scene Response PPE Matrix</a:t>
            </a:r>
          </a:p>
        </p:txBody>
      </p:sp>
      <p:pic>
        <p:nvPicPr>
          <p:cNvPr id="5" name="Graphic 1">
            <a:extLst>
              <a:ext uri="{FF2B5EF4-FFF2-40B4-BE49-F238E27FC236}">
                <a16:creationId xmlns:a16="http://schemas.microsoft.com/office/drawing/2014/main" id="{8E63CFEF-F5D1-3FAC-4A34-12CD98FC6359}"/>
              </a:ext>
            </a:extLst>
          </p:cNvPr>
          <p:cNvPicPr>
            <a:picLocks noChangeAspect="1"/>
          </p:cNvPicPr>
          <p:nvPr/>
        </p:nvPicPr>
        <p:blipFill>
          <a:blip r:embed="rId2"/>
          <a:srcRect/>
          <a:stretch/>
        </p:blipFill>
        <p:spPr>
          <a:xfrm>
            <a:off x="838200" y="6058818"/>
            <a:ext cx="1484830" cy="703340"/>
          </a:xfrm>
          <a:prstGeom prst="rect">
            <a:avLst/>
          </a:prstGeom>
          <a:noFill/>
        </p:spPr>
      </p:pic>
      <p:pic>
        <p:nvPicPr>
          <p:cNvPr id="7" name="Picture 3">
            <a:extLst>
              <a:ext uri="{FF2B5EF4-FFF2-40B4-BE49-F238E27FC236}">
                <a16:creationId xmlns:a16="http://schemas.microsoft.com/office/drawing/2014/main" id="{37C788F3-76D3-3602-0082-4FD1B93A151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304" t="17778" r="22582" b="50598"/>
          <a:stretch/>
        </p:blipFill>
        <p:spPr bwMode="auto">
          <a:xfrm>
            <a:off x="2057400" y="1917819"/>
            <a:ext cx="8122508"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a:extLst>
              <a:ext uri="{FF2B5EF4-FFF2-40B4-BE49-F238E27FC236}">
                <a16:creationId xmlns:a16="http://schemas.microsoft.com/office/drawing/2014/main" id="{B7409F59-03A3-71D2-5187-9EDE1771F1B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417" t="72649" r="22991" b="16923"/>
          <a:stretch/>
        </p:blipFill>
        <p:spPr bwMode="auto">
          <a:xfrm>
            <a:off x="2057400" y="4127619"/>
            <a:ext cx="8122508" cy="734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2960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088171-74D2-D7E2-6FAF-C2906C14B578}"/>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Scene Response PPE Matrix</a:t>
            </a:r>
          </a:p>
        </p:txBody>
      </p:sp>
      <p:pic>
        <p:nvPicPr>
          <p:cNvPr id="7" name="Picture 2">
            <a:extLst>
              <a:ext uri="{FF2B5EF4-FFF2-40B4-BE49-F238E27FC236}">
                <a16:creationId xmlns:a16="http://schemas.microsoft.com/office/drawing/2014/main" id="{9A39FFF0-4775-5D39-E974-EAF74E0EFCF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208" t="34188" r="20524" b="25556"/>
          <a:stretch/>
        </p:blipFill>
        <p:spPr bwMode="auto">
          <a:xfrm>
            <a:off x="643467" y="2045033"/>
            <a:ext cx="10905066" cy="365458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Graphic 1">
            <a:extLst>
              <a:ext uri="{FF2B5EF4-FFF2-40B4-BE49-F238E27FC236}">
                <a16:creationId xmlns:a16="http://schemas.microsoft.com/office/drawing/2014/main" id="{8E63CFEF-F5D1-3FAC-4A34-12CD98FC6359}"/>
              </a:ext>
            </a:extLst>
          </p:cNvPr>
          <p:cNvPicPr>
            <a:picLocks noChangeAspect="1"/>
          </p:cNvPicPr>
          <p:nvPr/>
        </p:nvPicPr>
        <p:blipFill>
          <a:blip r:embed="rId3"/>
          <a:srcRect/>
          <a:stretch/>
        </p:blipFill>
        <p:spPr>
          <a:xfrm>
            <a:off x="838200" y="6058818"/>
            <a:ext cx="1484830" cy="703340"/>
          </a:xfrm>
          <a:prstGeom prst="rect">
            <a:avLst/>
          </a:prstGeom>
          <a:noFill/>
        </p:spPr>
      </p:pic>
    </p:spTree>
    <p:extLst>
      <p:ext uri="{BB962C8B-B14F-4D97-AF65-F5344CB8AC3E}">
        <p14:creationId xmlns:p14="http://schemas.microsoft.com/office/powerpoint/2010/main" val="17590160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088171-74D2-D7E2-6FAF-C2906C14B578}"/>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a:r>
              <a:rPr lang="en-US" sz="6600" kern="1200">
                <a:solidFill>
                  <a:schemeClr val="tx1"/>
                </a:solidFill>
                <a:latin typeface="+mj-lt"/>
                <a:ea typeface="+mj-ea"/>
                <a:cs typeface="+mj-cs"/>
              </a:rPr>
              <a:t>Scene Response PPE Matrix</a:t>
            </a:r>
          </a:p>
        </p:txBody>
      </p:sp>
      <p:sp>
        <p:nvSpPr>
          <p:cNvPr id="14"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3">
            <a:extLst>
              <a:ext uri="{FF2B5EF4-FFF2-40B4-BE49-F238E27FC236}">
                <a16:creationId xmlns:a16="http://schemas.microsoft.com/office/drawing/2014/main" id="{36134AAB-F646-BE20-7B4D-C3B703ACAF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304" t="42308" r="16837" b="14530"/>
          <a:stretch/>
        </p:blipFill>
        <p:spPr bwMode="auto">
          <a:xfrm>
            <a:off x="837591" y="2633472"/>
            <a:ext cx="10513770" cy="358635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Graphic 1">
            <a:extLst>
              <a:ext uri="{FF2B5EF4-FFF2-40B4-BE49-F238E27FC236}">
                <a16:creationId xmlns:a16="http://schemas.microsoft.com/office/drawing/2014/main" id="{8E63CFEF-F5D1-3FAC-4A34-12CD98FC6359}"/>
              </a:ext>
            </a:extLst>
          </p:cNvPr>
          <p:cNvPicPr>
            <a:picLocks noChangeAspect="1"/>
          </p:cNvPicPr>
          <p:nvPr/>
        </p:nvPicPr>
        <p:blipFill>
          <a:blip r:embed="rId3"/>
          <a:srcRect/>
          <a:stretch/>
        </p:blipFill>
        <p:spPr>
          <a:xfrm>
            <a:off x="838200" y="6058818"/>
            <a:ext cx="1484830" cy="703340"/>
          </a:xfrm>
          <a:prstGeom prst="rect">
            <a:avLst/>
          </a:prstGeom>
          <a:noFill/>
        </p:spPr>
      </p:pic>
    </p:spTree>
    <p:extLst>
      <p:ext uri="{BB962C8B-B14F-4D97-AF65-F5344CB8AC3E}">
        <p14:creationId xmlns:p14="http://schemas.microsoft.com/office/powerpoint/2010/main" val="11883280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88171-74D2-D7E2-6FAF-C2906C14B578}"/>
              </a:ext>
            </a:extLst>
          </p:cNvPr>
          <p:cNvSpPr>
            <a:spLocks noGrp="1"/>
          </p:cNvSpPr>
          <p:nvPr>
            <p:ph type="title"/>
          </p:nvPr>
        </p:nvSpPr>
        <p:spPr/>
        <p:txBody>
          <a:bodyPr/>
          <a:lstStyle/>
          <a:p>
            <a:pPr algn="ctr"/>
            <a:r>
              <a:rPr lang="en-US" dirty="0"/>
              <a:t>PPE at the Scene</a:t>
            </a:r>
          </a:p>
        </p:txBody>
      </p:sp>
      <p:sp>
        <p:nvSpPr>
          <p:cNvPr id="3" name="Content Placeholder 2">
            <a:extLst>
              <a:ext uri="{FF2B5EF4-FFF2-40B4-BE49-F238E27FC236}">
                <a16:creationId xmlns:a16="http://schemas.microsoft.com/office/drawing/2014/main" id="{9CAB554B-85A3-FFD3-9580-02462EB3F680}"/>
              </a:ext>
            </a:extLst>
          </p:cNvPr>
          <p:cNvSpPr>
            <a:spLocks noGrp="1"/>
          </p:cNvSpPr>
          <p:nvPr>
            <p:ph idx="1"/>
          </p:nvPr>
        </p:nvSpPr>
        <p:spPr>
          <a:xfrm>
            <a:off x="838200" y="1690688"/>
            <a:ext cx="10515600" cy="4151630"/>
          </a:xfrm>
        </p:spPr>
        <p:txBody>
          <a:bodyPr>
            <a:normAutofit/>
          </a:bodyPr>
          <a:lstStyle/>
          <a:p>
            <a:pPr eaLnBrk="1" hangingPunct="1">
              <a:lnSpc>
                <a:spcPct val="90000"/>
              </a:lnSpc>
            </a:pPr>
            <a:r>
              <a:rPr lang="en-US" sz="2400" dirty="0"/>
              <a:t>In cases without decomposition or obvious external fluid leakage, a towel or other covering should be placed over the nose and mouth of the decedent before lifting or turning</a:t>
            </a:r>
          </a:p>
          <a:p>
            <a:pPr eaLnBrk="1" hangingPunct="1">
              <a:lnSpc>
                <a:spcPct val="90000"/>
              </a:lnSpc>
            </a:pPr>
            <a:r>
              <a:rPr lang="en-US" sz="2400" dirty="0"/>
              <a:t>Eye protection will be worn in those cases with risk of splash exposure to blood/body fluids</a:t>
            </a:r>
          </a:p>
          <a:p>
            <a:pPr eaLnBrk="1" hangingPunct="1">
              <a:lnSpc>
                <a:spcPct val="90000"/>
              </a:lnSpc>
            </a:pPr>
            <a:r>
              <a:rPr lang="en-US" sz="2400" dirty="0"/>
              <a:t>If the employee has any doubts about the scene and appropriate safety precautions, the employee should contact the supervisor on duty</a:t>
            </a:r>
          </a:p>
        </p:txBody>
      </p:sp>
      <p:pic>
        <p:nvPicPr>
          <p:cNvPr id="5" name="Graphic 1">
            <a:extLst>
              <a:ext uri="{FF2B5EF4-FFF2-40B4-BE49-F238E27FC236}">
                <a16:creationId xmlns:a16="http://schemas.microsoft.com/office/drawing/2014/main" id="{8E63CFEF-F5D1-3FAC-4A34-12CD98FC6359}"/>
              </a:ext>
            </a:extLst>
          </p:cNvPr>
          <p:cNvPicPr>
            <a:picLocks noChangeAspect="1"/>
          </p:cNvPicPr>
          <p:nvPr/>
        </p:nvPicPr>
        <p:blipFill>
          <a:blip r:embed="rId2"/>
          <a:srcRect/>
          <a:stretch/>
        </p:blipFill>
        <p:spPr>
          <a:xfrm>
            <a:off x="838200" y="6058818"/>
            <a:ext cx="1484830" cy="703340"/>
          </a:xfrm>
          <a:prstGeom prst="rect">
            <a:avLst/>
          </a:prstGeom>
          <a:noFill/>
        </p:spPr>
      </p:pic>
    </p:spTree>
    <p:extLst>
      <p:ext uri="{BB962C8B-B14F-4D97-AF65-F5344CB8AC3E}">
        <p14:creationId xmlns:p14="http://schemas.microsoft.com/office/powerpoint/2010/main" val="10174963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88171-74D2-D7E2-6FAF-C2906C14B578}"/>
              </a:ext>
            </a:extLst>
          </p:cNvPr>
          <p:cNvSpPr>
            <a:spLocks noGrp="1"/>
          </p:cNvSpPr>
          <p:nvPr>
            <p:ph type="title"/>
          </p:nvPr>
        </p:nvSpPr>
        <p:spPr/>
        <p:txBody>
          <a:bodyPr/>
          <a:lstStyle/>
          <a:p>
            <a:pPr algn="ctr"/>
            <a:r>
              <a:rPr lang="en-US" dirty="0"/>
              <a:t>Biohazards - Safety with sharps</a:t>
            </a:r>
          </a:p>
        </p:txBody>
      </p:sp>
      <p:sp>
        <p:nvSpPr>
          <p:cNvPr id="3" name="Content Placeholder 2">
            <a:extLst>
              <a:ext uri="{FF2B5EF4-FFF2-40B4-BE49-F238E27FC236}">
                <a16:creationId xmlns:a16="http://schemas.microsoft.com/office/drawing/2014/main" id="{9CAB554B-85A3-FFD3-9580-02462EB3F680}"/>
              </a:ext>
            </a:extLst>
          </p:cNvPr>
          <p:cNvSpPr>
            <a:spLocks noGrp="1"/>
          </p:cNvSpPr>
          <p:nvPr>
            <p:ph idx="1"/>
          </p:nvPr>
        </p:nvSpPr>
        <p:spPr>
          <a:xfrm>
            <a:off x="838200" y="1842052"/>
            <a:ext cx="10515600" cy="4000266"/>
          </a:xfrm>
        </p:spPr>
        <p:txBody>
          <a:bodyPr>
            <a:normAutofit/>
          </a:bodyPr>
          <a:lstStyle/>
          <a:p>
            <a:pPr eaLnBrk="1" hangingPunct="1"/>
            <a:r>
              <a:rPr lang="en-US" sz="2400" dirty="0"/>
              <a:t>Keep a minimum number of sharp instruments in your workspace as is necessary</a:t>
            </a:r>
          </a:p>
          <a:p>
            <a:pPr eaLnBrk="1" hangingPunct="1"/>
            <a:r>
              <a:rPr lang="en-US" sz="2400" dirty="0"/>
              <a:t>Never have sharp instruments out of sight or immediate control, especially when contaminated or on contaminated surface</a:t>
            </a:r>
          </a:p>
          <a:p>
            <a:pPr eaLnBrk="1" hangingPunct="1"/>
            <a:r>
              <a:rPr lang="en-US" sz="2400" dirty="0"/>
              <a:t>Never recap needles or remove scalpel blades by hand </a:t>
            </a:r>
          </a:p>
          <a:p>
            <a:pPr eaLnBrk="1" hangingPunct="1"/>
            <a:r>
              <a:rPr lang="en-US" sz="2400" dirty="0"/>
              <a:t>Discard sharps in labeled puncture resistant containers – do no overfill the bins</a:t>
            </a:r>
          </a:p>
        </p:txBody>
      </p:sp>
      <p:pic>
        <p:nvPicPr>
          <p:cNvPr id="5" name="Graphic 1">
            <a:extLst>
              <a:ext uri="{FF2B5EF4-FFF2-40B4-BE49-F238E27FC236}">
                <a16:creationId xmlns:a16="http://schemas.microsoft.com/office/drawing/2014/main" id="{8E63CFEF-F5D1-3FAC-4A34-12CD98FC6359}"/>
              </a:ext>
            </a:extLst>
          </p:cNvPr>
          <p:cNvPicPr>
            <a:picLocks noChangeAspect="1"/>
          </p:cNvPicPr>
          <p:nvPr/>
        </p:nvPicPr>
        <p:blipFill>
          <a:blip r:embed="rId2"/>
          <a:srcRect/>
          <a:stretch/>
        </p:blipFill>
        <p:spPr>
          <a:xfrm>
            <a:off x="838200" y="6058818"/>
            <a:ext cx="1484830" cy="703340"/>
          </a:xfrm>
          <a:prstGeom prst="rect">
            <a:avLst/>
          </a:prstGeom>
          <a:noFill/>
        </p:spPr>
      </p:pic>
    </p:spTree>
    <p:extLst>
      <p:ext uri="{BB962C8B-B14F-4D97-AF65-F5344CB8AC3E}">
        <p14:creationId xmlns:p14="http://schemas.microsoft.com/office/powerpoint/2010/main" val="1359821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88171-74D2-D7E2-6FAF-C2906C14B578}"/>
              </a:ext>
            </a:extLst>
          </p:cNvPr>
          <p:cNvSpPr>
            <a:spLocks noGrp="1"/>
          </p:cNvSpPr>
          <p:nvPr>
            <p:ph type="title"/>
          </p:nvPr>
        </p:nvSpPr>
        <p:spPr/>
        <p:txBody>
          <a:bodyPr/>
          <a:lstStyle/>
          <a:p>
            <a:pPr algn="ctr"/>
            <a:r>
              <a:rPr lang="en-US" dirty="0"/>
              <a:t>Personal Protective Equipment (PPE)</a:t>
            </a:r>
          </a:p>
        </p:txBody>
      </p:sp>
      <p:sp>
        <p:nvSpPr>
          <p:cNvPr id="3" name="Content Placeholder 2">
            <a:extLst>
              <a:ext uri="{FF2B5EF4-FFF2-40B4-BE49-F238E27FC236}">
                <a16:creationId xmlns:a16="http://schemas.microsoft.com/office/drawing/2014/main" id="{9CAB554B-85A3-FFD3-9580-02462EB3F680}"/>
              </a:ext>
            </a:extLst>
          </p:cNvPr>
          <p:cNvSpPr>
            <a:spLocks noGrp="1"/>
          </p:cNvSpPr>
          <p:nvPr>
            <p:ph idx="1"/>
          </p:nvPr>
        </p:nvSpPr>
        <p:spPr>
          <a:xfrm>
            <a:off x="838200" y="2014330"/>
            <a:ext cx="10515600" cy="3827987"/>
          </a:xfrm>
        </p:spPr>
        <p:txBody>
          <a:bodyPr/>
          <a:lstStyle/>
          <a:p>
            <a:r>
              <a:rPr lang="en-US" dirty="0"/>
              <a:t>This training covers the following forms of PPE:</a:t>
            </a:r>
          </a:p>
          <a:p>
            <a:pPr lvl="1"/>
            <a:r>
              <a:rPr lang="en-US" dirty="0"/>
              <a:t>Gloves</a:t>
            </a:r>
          </a:p>
          <a:p>
            <a:pPr lvl="1"/>
            <a:r>
              <a:rPr lang="en-US" dirty="0"/>
              <a:t>Eye Protection</a:t>
            </a:r>
          </a:p>
          <a:p>
            <a:pPr lvl="1"/>
            <a:r>
              <a:rPr lang="en-US" dirty="0"/>
              <a:t>Aprons/gowns</a:t>
            </a:r>
          </a:p>
          <a:p>
            <a:r>
              <a:rPr lang="en-US" dirty="0"/>
              <a:t>A separate training is available in Workday specific to respiratory PPE:  Respiratory Protection Training</a:t>
            </a:r>
          </a:p>
        </p:txBody>
      </p:sp>
      <p:pic>
        <p:nvPicPr>
          <p:cNvPr id="5" name="Graphic 1">
            <a:extLst>
              <a:ext uri="{FF2B5EF4-FFF2-40B4-BE49-F238E27FC236}">
                <a16:creationId xmlns:a16="http://schemas.microsoft.com/office/drawing/2014/main" id="{8E63CFEF-F5D1-3FAC-4A34-12CD98FC6359}"/>
              </a:ext>
            </a:extLst>
          </p:cNvPr>
          <p:cNvPicPr>
            <a:picLocks noChangeAspect="1"/>
          </p:cNvPicPr>
          <p:nvPr/>
        </p:nvPicPr>
        <p:blipFill>
          <a:blip r:embed="rId2"/>
          <a:srcRect/>
          <a:stretch/>
        </p:blipFill>
        <p:spPr>
          <a:xfrm>
            <a:off x="838200" y="6058818"/>
            <a:ext cx="1484830" cy="703340"/>
          </a:xfrm>
          <a:prstGeom prst="rect">
            <a:avLst/>
          </a:prstGeom>
          <a:noFill/>
        </p:spPr>
      </p:pic>
    </p:spTree>
    <p:extLst>
      <p:ext uri="{BB962C8B-B14F-4D97-AF65-F5344CB8AC3E}">
        <p14:creationId xmlns:p14="http://schemas.microsoft.com/office/powerpoint/2010/main" val="28812636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AB554B-85A3-FFD3-9580-02462EB3F680}"/>
              </a:ext>
            </a:extLst>
          </p:cNvPr>
          <p:cNvSpPr>
            <a:spLocks noGrp="1"/>
          </p:cNvSpPr>
          <p:nvPr>
            <p:ph idx="1"/>
          </p:nvPr>
        </p:nvSpPr>
        <p:spPr>
          <a:xfrm>
            <a:off x="609599" y="715617"/>
            <a:ext cx="11025809" cy="5126701"/>
          </a:xfrm>
        </p:spPr>
        <p:txBody>
          <a:bodyPr/>
          <a:lstStyle/>
          <a:p>
            <a:pPr marL="0" indent="0" algn="ctr" fontAlgn="base">
              <a:spcBef>
                <a:spcPct val="0"/>
              </a:spcBef>
              <a:spcAft>
                <a:spcPct val="0"/>
              </a:spcAft>
              <a:buNone/>
            </a:pPr>
            <a:r>
              <a:rPr lang="en-US" sz="2800" dirty="0">
                <a:solidFill>
                  <a:srgbClr val="021D49"/>
                </a:solidFill>
              </a:rPr>
              <a:t>One-hand Technique for Scalpel Blade Removal, Using Forceps</a:t>
            </a:r>
          </a:p>
          <a:p>
            <a:pPr marL="0" indent="0" algn="ctr" fontAlgn="base">
              <a:spcBef>
                <a:spcPct val="0"/>
              </a:spcBef>
              <a:spcAft>
                <a:spcPct val="0"/>
              </a:spcAft>
              <a:buNone/>
            </a:pPr>
            <a:endParaRPr lang="en-US" dirty="0">
              <a:solidFill>
                <a:srgbClr val="FFFFFF"/>
              </a:solidFill>
            </a:endParaRPr>
          </a:p>
          <a:p>
            <a:pPr marL="0" indent="0" algn="ctr" fontAlgn="base">
              <a:spcBef>
                <a:spcPct val="0"/>
              </a:spcBef>
              <a:spcAft>
                <a:spcPct val="0"/>
              </a:spcAft>
              <a:buNone/>
            </a:pPr>
            <a:r>
              <a:rPr lang="en-US" sz="3200" b="1" u="sng" dirty="0">
                <a:solidFill>
                  <a:srgbClr val="FF0000"/>
                </a:solidFill>
              </a:rPr>
              <a:t>NEVER REMOVE THE BLADE WITH YOUR HAND</a:t>
            </a:r>
            <a:endParaRPr lang="en-US" sz="2800" dirty="0">
              <a:solidFill>
                <a:srgbClr val="FFFFFF"/>
              </a:solidFill>
            </a:endParaRPr>
          </a:p>
        </p:txBody>
      </p:sp>
      <p:pic>
        <p:nvPicPr>
          <p:cNvPr id="5" name="Graphic 1">
            <a:extLst>
              <a:ext uri="{FF2B5EF4-FFF2-40B4-BE49-F238E27FC236}">
                <a16:creationId xmlns:a16="http://schemas.microsoft.com/office/drawing/2014/main" id="{8E63CFEF-F5D1-3FAC-4A34-12CD98FC6359}"/>
              </a:ext>
            </a:extLst>
          </p:cNvPr>
          <p:cNvPicPr>
            <a:picLocks noChangeAspect="1"/>
          </p:cNvPicPr>
          <p:nvPr/>
        </p:nvPicPr>
        <p:blipFill>
          <a:blip r:embed="rId2"/>
          <a:srcRect/>
          <a:stretch/>
        </p:blipFill>
        <p:spPr>
          <a:xfrm>
            <a:off x="186501" y="6058818"/>
            <a:ext cx="1484830" cy="703340"/>
          </a:xfrm>
          <a:prstGeom prst="rect">
            <a:avLst/>
          </a:prstGeom>
          <a:noFill/>
        </p:spPr>
      </p:pic>
      <p:pic>
        <p:nvPicPr>
          <p:cNvPr id="7" name="Picture 2">
            <a:extLst>
              <a:ext uri="{FF2B5EF4-FFF2-40B4-BE49-F238E27FC236}">
                <a16:creationId xmlns:a16="http://schemas.microsoft.com/office/drawing/2014/main" id="{0AD68E63-2E44-15D8-29D9-5E16297433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6324" y="2252870"/>
            <a:ext cx="8771676" cy="4605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45553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88171-74D2-D7E2-6FAF-C2906C14B578}"/>
              </a:ext>
            </a:extLst>
          </p:cNvPr>
          <p:cNvSpPr>
            <a:spLocks noGrp="1"/>
          </p:cNvSpPr>
          <p:nvPr>
            <p:ph type="title"/>
          </p:nvPr>
        </p:nvSpPr>
        <p:spPr/>
        <p:txBody>
          <a:bodyPr/>
          <a:lstStyle/>
          <a:p>
            <a:pPr algn="ctr"/>
            <a:r>
              <a:rPr lang="en-US" dirty="0"/>
              <a:t>Sharps Injuries</a:t>
            </a:r>
          </a:p>
        </p:txBody>
      </p:sp>
      <p:sp>
        <p:nvSpPr>
          <p:cNvPr id="3" name="Content Placeholder 2">
            <a:extLst>
              <a:ext uri="{FF2B5EF4-FFF2-40B4-BE49-F238E27FC236}">
                <a16:creationId xmlns:a16="http://schemas.microsoft.com/office/drawing/2014/main" id="{9CAB554B-85A3-FFD3-9580-02462EB3F680}"/>
              </a:ext>
            </a:extLst>
          </p:cNvPr>
          <p:cNvSpPr>
            <a:spLocks noGrp="1"/>
          </p:cNvSpPr>
          <p:nvPr>
            <p:ph idx="1"/>
          </p:nvPr>
        </p:nvSpPr>
        <p:spPr>
          <a:xfrm>
            <a:off x="838200" y="1690688"/>
            <a:ext cx="10515600" cy="4151630"/>
          </a:xfrm>
        </p:spPr>
        <p:txBody>
          <a:bodyPr>
            <a:normAutofit/>
          </a:bodyPr>
          <a:lstStyle/>
          <a:p>
            <a:pPr>
              <a:spcBef>
                <a:spcPts val="500"/>
              </a:spcBef>
              <a:spcAft>
                <a:spcPts val="500"/>
              </a:spcAft>
            </a:pPr>
            <a:r>
              <a:rPr lang="en-US" sz="2400" dirty="0">
                <a:solidFill>
                  <a:srgbClr val="021D49"/>
                </a:solidFill>
              </a:rPr>
              <a:t>Encourage gentle free bleeding of the wound under running water. The wound should not be sucked. </a:t>
            </a:r>
          </a:p>
          <a:p>
            <a:pPr>
              <a:spcBef>
                <a:spcPts val="500"/>
              </a:spcBef>
              <a:spcAft>
                <a:spcPts val="500"/>
              </a:spcAft>
            </a:pPr>
            <a:r>
              <a:rPr lang="en-US" sz="2400" dirty="0">
                <a:solidFill>
                  <a:srgbClr val="021D49"/>
                </a:solidFill>
              </a:rPr>
              <a:t>Wash the wound thoroughly under running water using Betadine or </a:t>
            </a:r>
            <a:r>
              <a:rPr lang="en-US" sz="2400" dirty="0" err="1">
                <a:solidFill>
                  <a:srgbClr val="021D49"/>
                </a:solidFill>
              </a:rPr>
              <a:t>Hibiscrub</a:t>
            </a:r>
            <a:r>
              <a:rPr lang="en-US" sz="2400" dirty="0">
                <a:solidFill>
                  <a:srgbClr val="021D49"/>
                </a:solidFill>
              </a:rPr>
              <a:t>.  Do not vigorously scrub or overly traumatize the wound, which can ENCOURAGE penetration of the organism.</a:t>
            </a:r>
          </a:p>
          <a:p>
            <a:pPr>
              <a:spcBef>
                <a:spcPts val="500"/>
              </a:spcBef>
              <a:spcAft>
                <a:spcPts val="500"/>
              </a:spcAft>
            </a:pPr>
            <a:r>
              <a:rPr lang="en-US" sz="2400" dirty="0">
                <a:solidFill>
                  <a:srgbClr val="021D49"/>
                </a:solidFill>
              </a:rPr>
              <a:t>Cover the wound with a waterproof dressing.</a:t>
            </a:r>
          </a:p>
        </p:txBody>
      </p:sp>
      <p:pic>
        <p:nvPicPr>
          <p:cNvPr id="5" name="Graphic 1">
            <a:extLst>
              <a:ext uri="{FF2B5EF4-FFF2-40B4-BE49-F238E27FC236}">
                <a16:creationId xmlns:a16="http://schemas.microsoft.com/office/drawing/2014/main" id="{8E63CFEF-F5D1-3FAC-4A34-12CD98FC6359}"/>
              </a:ext>
            </a:extLst>
          </p:cNvPr>
          <p:cNvPicPr>
            <a:picLocks noChangeAspect="1"/>
          </p:cNvPicPr>
          <p:nvPr/>
        </p:nvPicPr>
        <p:blipFill>
          <a:blip r:embed="rId2"/>
          <a:srcRect/>
          <a:stretch/>
        </p:blipFill>
        <p:spPr>
          <a:xfrm>
            <a:off x="838200" y="6058818"/>
            <a:ext cx="1484830" cy="703340"/>
          </a:xfrm>
          <a:prstGeom prst="rect">
            <a:avLst/>
          </a:prstGeom>
          <a:noFill/>
        </p:spPr>
      </p:pic>
    </p:spTree>
    <p:extLst>
      <p:ext uri="{BB962C8B-B14F-4D97-AF65-F5344CB8AC3E}">
        <p14:creationId xmlns:p14="http://schemas.microsoft.com/office/powerpoint/2010/main" val="26123074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897DEB4-4A88-4293-A935-9B25506C1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BE42BC3-6707-4CBF-9386-048B994A4F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886" y="0"/>
            <a:ext cx="7538114" cy="6858000"/>
          </a:xfrm>
          <a:custGeom>
            <a:avLst/>
            <a:gdLst>
              <a:gd name="connsiteX0" fmla="*/ 366246 w 7538114"/>
              <a:gd name="connsiteY0" fmla="*/ 0 h 6858000"/>
              <a:gd name="connsiteX1" fmla="*/ 2830292 w 7538114"/>
              <a:gd name="connsiteY1" fmla="*/ 0 h 6858000"/>
              <a:gd name="connsiteX2" fmla="*/ 3903260 w 7538114"/>
              <a:gd name="connsiteY2" fmla="*/ 0 h 6858000"/>
              <a:gd name="connsiteX3" fmla="*/ 4597266 w 7538114"/>
              <a:gd name="connsiteY3" fmla="*/ 0 h 6858000"/>
              <a:gd name="connsiteX4" fmla="*/ 7192370 w 7538114"/>
              <a:gd name="connsiteY4" fmla="*/ 0 h 6858000"/>
              <a:gd name="connsiteX5" fmla="*/ 7538114 w 7538114"/>
              <a:gd name="connsiteY5" fmla="*/ 0 h 6858000"/>
              <a:gd name="connsiteX6" fmla="*/ 7538114 w 7538114"/>
              <a:gd name="connsiteY6" fmla="*/ 6858000 h 6858000"/>
              <a:gd name="connsiteX7" fmla="*/ 7192370 w 7538114"/>
              <a:gd name="connsiteY7" fmla="*/ 6858000 h 6858000"/>
              <a:gd name="connsiteX8" fmla="*/ 4597266 w 7538114"/>
              <a:gd name="connsiteY8" fmla="*/ 6858000 h 6858000"/>
              <a:gd name="connsiteX9" fmla="*/ 3903260 w 7538114"/>
              <a:gd name="connsiteY9" fmla="*/ 6858000 h 6858000"/>
              <a:gd name="connsiteX10" fmla="*/ 2830292 w 7538114"/>
              <a:gd name="connsiteY10" fmla="*/ 6858000 h 6858000"/>
              <a:gd name="connsiteX11" fmla="*/ 170314 w 7538114"/>
              <a:gd name="connsiteY11" fmla="*/ 6858000 h 6858000"/>
              <a:gd name="connsiteX12" fmla="*/ 170341 w 7538114"/>
              <a:gd name="connsiteY12" fmla="*/ 6857759 h 6858000"/>
              <a:gd name="connsiteX13" fmla="*/ 173485 w 7538114"/>
              <a:gd name="connsiteY13" fmla="*/ 6852129 h 6858000"/>
              <a:gd name="connsiteX14" fmla="*/ 167544 w 7538114"/>
              <a:gd name="connsiteY14" fmla="*/ 6830335 h 6858000"/>
              <a:gd name="connsiteX15" fmla="*/ 163472 w 7538114"/>
              <a:gd name="connsiteY15" fmla="*/ 6796707 h 6858000"/>
              <a:gd name="connsiteX16" fmla="*/ 160535 w 7538114"/>
              <a:gd name="connsiteY16" fmla="*/ 6780725 h 6858000"/>
              <a:gd name="connsiteX17" fmla="*/ 162318 w 7538114"/>
              <a:gd name="connsiteY17" fmla="*/ 6767829 h 6858000"/>
              <a:gd name="connsiteX18" fmla="*/ 162771 w 7538114"/>
              <a:gd name="connsiteY18" fmla="*/ 6694444 h 6858000"/>
              <a:gd name="connsiteX19" fmla="*/ 165604 w 7538114"/>
              <a:gd name="connsiteY19" fmla="*/ 6677569 h 6858000"/>
              <a:gd name="connsiteX20" fmla="*/ 171255 w 7538114"/>
              <a:gd name="connsiteY20" fmla="*/ 6669571 h 6858000"/>
              <a:gd name="connsiteX21" fmla="*/ 169240 w 7538114"/>
              <a:gd name="connsiteY21" fmla="*/ 6663304 h 6858000"/>
              <a:gd name="connsiteX22" fmla="*/ 169039 w 7538114"/>
              <a:gd name="connsiteY22" fmla="*/ 6618916 h 6858000"/>
              <a:gd name="connsiteX23" fmla="*/ 168392 w 7538114"/>
              <a:gd name="connsiteY23" fmla="*/ 6589960 h 6858000"/>
              <a:gd name="connsiteX24" fmla="*/ 160636 w 7538114"/>
              <a:gd name="connsiteY24" fmla="*/ 6588200 h 6858000"/>
              <a:gd name="connsiteX25" fmla="*/ 157872 w 7538114"/>
              <a:gd name="connsiteY25" fmla="*/ 6562416 h 6858000"/>
              <a:gd name="connsiteX26" fmla="*/ 162851 w 7538114"/>
              <a:gd name="connsiteY26" fmla="*/ 6534939 h 6858000"/>
              <a:gd name="connsiteX27" fmla="*/ 162153 w 7538114"/>
              <a:gd name="connsiteY27" fmla="*/ 6502552 h 6858000"/>
              <a:gd name="connsiteX28" fmla="*/ 161821 w 7538114"/>
              <a:gd name="connsiteY28" fmla="*/ 6483172 h 6858000"/>
              <a:gd name="connsiteX29" fmla="*/ 154586 w 7538114"/>
              <a:gd name="connsiteY29" fmla="*/ 6432309 h 6858000"/>
              <a:gd name="connsiteX30" fmla="*/ 127078 w 7538114"/>
              <a:gd name="connsiteY30" fmla="*/ 6349783 h 6858000"/>
              <a:gd name="connsiteX31" fmla="*/ 123181 w 7538114"/>
              <a:gd name="connsiteY31" fmla="*/ 6323872 h 6858000"/>
              <a:gd name="connsiteX32" fmla="*/ 124767 w 7538114"/>
              <a:gd name="connsiteY32" fmla="*/ 6319343 h 6858000"/>
              <a:gd name="connsiteX33" fmla="*/ 108246 w 7538114"/>
              <a:gd name="connsiteY33" fmla="*/ 6190348 h 6858000"/>
              <a:gd name="connsiteX34" fmla="*/ 107279 w 7538114"/>
              <a:gd name="connsiteY34" fmla="*/ 6167269 h 6858000"/>
              <a:gd name="connsiteX35" fmla="*/ 107883 w 7538114"/>
              <a:gd name="connsiteY35" fmla="*/ 6149986 h 6858000"/>
              <a:gd name="connsiteX36" fmla="*/ 102380 w 7538114"/>
              <a:gd name="connsiteY36" fmla="*/ 6108622 h 6858000"/>
              <a:gd name="connsiteX37" fmla="*/ 90314 w 7538114"/>
              <a:gd name="connsiteY37" fmla="*/ 6041155 h 6858000"/>
              <a:gd name="connsiteX38" fmla="*/ 88409 w 7538114"/>
              <a:gd name="connsiteY38" fmla="*/ 6026587 h 6858000"/>
              <a:gd name="connsiteX39" fmla="*/ 89403 w 7538114"/>
              <a:gd name="connsiteY39" fmla="*/ 6013265 h 6858000"/>
              <a:gd name="connsiteX40" fmla="*/ 91927 w 7538114"/>
              <a:gd name="connsiteY40" fmla="*/ 6009478 h 6858000"/>
              <a:gd name="connsiteX41" fmla="*/ 91302 w 7538114"/>
              <a:gd name="connsiteY41" fmla="*/ 6001336 h 6858000"/>
              <a:gd name="connsiteX42" fmla="*/ 91687 w 7538114"/>
              <a:gd name="connsiteY42" fmla="*/ 5999003 h 6858000"/>
              <a:gd name="connsiteX43" fmla="*/ 93336 w 7538114"/>
              <a:gd name="connsiteY43" fmla="*/ 5985795 h 6858000"/>
              <a:gd name="connsiteX44" fmla="*/ 83190 w 7538114"/>
              <a:gd name="connsiteY44" fmla="*/ 5961758 h 6858000"/>
              <a:gd name="connsiteX45" fmla="*/ 81952 w 7538114"/>
              <a:gd name="connsiteY45" fmla="*/ 5928761 h 6858000"/>
              <a:gd name="connsiteX46" fmla="*/ 67420 w 7538114"/>
              <a:gd name="connsiteY46" fmla="*/ 5787247 h 6858000"/>
              <a:gd name="connsiteX47" fmla="*/ 50760 w 7538114"/>
              <a:gd name="connsiteY47" fmla="*/ 5710700 h 6858000"/>
              <a:gd name="connsiteX48" fmla="*/ 42956 w 7538114"/>
              <a:gd name="connsiteY48" fmla="*/ 5641754 h 6858000"/>
              <a:gd name="connsiteX49" fmla="*/ 29695 w 7538114"/>
              <a:gd name="connsiteY49" fmla="*/ 5602326 h 6858000"/>
              <a:gd name="connsiteX50" fmla="*/ 18841 w 7538114"/>
              <a:gd name="connsiteY50" fmla="*/ 5570885 h 6858000"/>
              <a:gd name="connsiteX51" fmla="*/ 9977 w 7538114"/>
              <a:gd name="connsiteY51" fmla="*/ 5543492 h 6858000"/>
              <a:gd name="connsiteX52" fmla="*/ 5255 w 7538114"/>
              <a:gd name="connsiteY52" fmla="*/ 5531024 h 6858000"/>
              <a:gd name="connsiteX53" fmla="*/ 5447 w 7538114"/>
              <a:gd name="connsiteY53" fmla="*/ 5527845 h 6858000"/>
              <a:gd name="connsiteX54" fmla="*/ 0 w 7538114"/>
              <a:gd name="connsiteY54" fmla="*/ 5507724 h 6858000"/>
              <a:gd name="connsiteX55" fmla="*/ 435 w 7538114"/>
              <a:gd name="connsiteY55" fmla="*/ 5507045 h 6858000"/>
              <a:gd name="connsiteX56" fmla="*/ 1128 w 7538114"/>
              <a:gd name="connsiteY56" fmla="*/ 5499619 h 6858000"/>
              <a:gd name="connsiteX57" fmla="*/ 1291 w 7538114"/>
              <a:gd name="connsiteY57" fmla="*/ 5486342 h 6858000"/>
              <a:gd name="connsiteX58" fmla="*/ 7976 w 7538114"/>
              <a:gd name="connsiteY58" fmla="*/ 5450755 h 6858000"/>
              <a:gd name="connsiteX59" fmla="*/ 2355 w 7538114"/>
              <a:gd name="connsiteY59" fmla="*/ 5429732 h 6858000"/>
              <a:gd name="connsiteX60" fmla="*/ 1499 w 7538114"/>
              <a:gd name="connsiteY60" fmla="*/ 5370432 h 6858000"/>
              <a:gd name="connsiteX61" fmla="*/ 11483 w 7538114"/>
              <a:gd name="connsiteY61" fmla="*/ 5308330 h 6858000"/>
              <a:gd name="connsiteX62" fmla="*/ 12793 w 7538114"/>
              <a:gd name="connsiteY62" fmla="*/ 5246026 h 6858000"/>
              <a:gd name="connsiteX63" fmla="*/ 12525 w 7538114"/>
              <a:gd name="connsiteY63" fmla="*/ 5223468 h 6858000"/>
              <a:gd name="connsiteX64" fmla="*/ 15322 w 7538114"/>
              <a:gd name="connsiteY64" fmla="*/ 5183258 h 6858000"/>
              <a:gd name="connsiteX65" fmla="*/ 18633 w 7538114"/>
              <a:gd name="connsiteY65" fmla="*/ 5164842 h 6858000"/>
              <a:gd name="connsiteX66" fmla="*/ 18428 w 7538114"/>
              <a:gd name="connsiteY66" fmla="*/ 5164034 h 6858000"/>
              <a:gd name="connsiteX67" fmla="*/ 19854 w 7538114"/>
              <a:gd name="connsiteY67" fmla="*/ 5162388 h 6858000"/>
              <a:gd name="connsiteX68" fmla="*/ 20514 w 7538114"/>
              <a:gd name="connsiteY68" fmla="*/ 5158981 h 6858000"/>
              <a:gd name="connsiteX69" fmla="*/ 20089 w 7538114"/>
              <a:gd name="connsiteY69" fmla="*/ 5149681 h 6858000"/>
              <a:gd name="connsiteX70" fmla="*/ 19561 w 7538114"/>
              <a:gd name="connsiteY70" fmla="*/ 5146183 h 6858000"/>
              <a:gd name="connsiteX71" fmla="*/ 19571 w 7538114"/>
              <a:gd name="connsiteY71" fmla="*/ 5141065 h 6858000"/>
              <a:gd name="connsiteX72" fmla="*/ 19690 w 7538114"/>
              <a:gd name="connsiteY72" fmla="*/ 5140937 h 6858000"/>
              <a:gd name="connsiteX73" fmla="*/ 19471 w 7538114"/>
              <a:gd name="connsiteY73" fmla="*/ 5136144 h 6858000"/>
              <a:gd name="connsiteX74" fmla="*/ 16918 w 7538114"/>
              <a:gd name="connsiteY74" fmla="*/ 5112689 h 6858000"/>
              <a:gd name="connsiteX75" fmla="*/ 28071 w 7538114"/>
              <a:gd name="connsiteY75" fmla="*/ 5081696 h 6858000"/>
              <a:gd name="connsiteX76" fmla="*/ 30005 w 7538114"/>
              <a:gd name="connsiteY76" fmla="*/ 5068879 h 6858000"/>
              <a:gd name="connsiteX77" fmla="*/ 31661 w 7538114"/>
              <a:gd name="connsiteY77" fmla="*/ 5062033 h 6858000"/>
              <a:gd name="connsiteX78" fmla="*/ 32169 w 7538114"/>
              <a:gd name="connsiteY78" fmla="*/ 5061608 h 6858000"/>
              <a:gd name="connsiteX79" fmla="*/ 27436 w 7538114"/>
              <a:gd name="connsiteY79" fmla="*/ 5021480 h 6858000"/>
              <a:gd name="connsiteX80" fmla="*/ 26614 w 7538114"/>
              <a:gd name="connsiteY80" fmla="*/ 5013906 h 6858000"/>
              <a:gd name="connsiteX81" fmla="*/ 25056 w 7538114"/>
              <a:gd name="connsiteY81" fmla="*/ 5011767 h 6858000"/>
              <a:gd name="connsiteX82" fmla="*/ 24513 w 7538114"/>
              <a:gd name="connsiteY82" fmla="*/ 5000592 h 6858000"/>
              <a:gd name="connsiteX83" fmla="*/ 24951 w 7538114"/>
              <a:gd name="connsiteY83" fmla="*/ 4999307 h 6858000"/>
              <a:gd name="connsiteX84" fmla="*/ 22644 w 7538114"/>
              <a:gd name="connsiteY84" fmla="*/ 4990090 h 6858000"/>
              <a:gd name="connsiteX85" fmla="*/ 18465 w 7538114"/>
              <a:gd name="connsiteY85" fmla="*/ 4982366 h 6858000"/>
              <a:gd name="connsiteX86" fmla="*/ 20888 w 7538114"/>
              <a:gd name="connsiteY86" fmla="*/ 4887310 h 6858000"/>
              <a:gd name="connsiteX87" fmla="*/ 15781 w 7538114"/>
              <a:gd name="connsiteY87" fmla="*/ 4807298 h 6858000"/>
              <a:gd name="connsiteX88" fmla="*/ 19649 w 7538114"/>
              <a:gd name="connsiteY88" fmla="*/ 4779990 h 6858000"/>
              <a:gd name="connsiteX89" fmla="*/ 21858 w 7538114"/>
              <a:gd name="connsiteY89" fmla="*/ 4664237 h 6858000"/>
              <a:gd name="connsiteX90" fmla="*/ 13583 w 7538114"/>
              <a:gd name="connsiteY90" fmla="*/ 4598607 h 6858000"/>
              <a:gd name="connsiteX91" fmla="*/ 7118 w 7538114"/>
              <a:gd name="connsiteY91" fmla="*/ 4546768 h 6858000"/>
              <a:gd name="connsiteX92" fmla="*/ 14555 w 7538114"/>
              <a:gd name="connsiteY92" fmla="*/ 4522182 h 6858000"/>
              <a:gd name="connsiteX93" fmla="*/ 17290 w 7538114"/>
              <a:gd name="connsiteY93" fmla="*/ 4509768 h 6858000"/>
              <a:gd name="connsiteX94" fmla="*/ 17421 w 7538114"/>
              <a:gd name="connsiteY94" fmla="*/ 4494586 h 6858000"/>
              <a:gd name="connsiteX95" fmla="*/ 18193 w 7538114"/>
              <a:gd name="connsiteY95" fmla="*/ 4440649 h 6858000"/>
              <a:gd name="connsiteX96" fmla="*/ 16616 w 7538114"/>
              <a:gd name="connsiteY96" fmla="*/ 4431853 h 6858000"/>
              <a:gd name="connsiteX97" fmla="*/ 19246 w 7538114"/>
              <a:gd name="connsiteY97" fmla="*/ 4403141 h 6858000"/>
              <a:gd name="connsiteX98" fmla="*/ 19623 w 7538114"/>
              <a:gd name="connsiteY98" fmla="*/ 4356631 h 6858000"/>
              <a:gd name="connsiteX99" fmla="*/ 20293 w 7538114"/>
              <a:gd name="connsiteY99" fmla="*/ 4339937 h 6858000"/>
              <a:gd name="connsiteX100" fmla="*/ 18752 w 7538114"/>
              <a:gd name="connsiteY100" fmla="*/ 4331435 h 6858000"/>
              <a:gd name="connsiteX101" fmla="*/ 24901 w 7538114"/>
              <a:gd name="connsiteY101" fmla="*/ 4320990 h 6858000"/>
              <a:gd name="connsiteX102" fmla="*/ 23734 w 7538114"/>
              <a:gd name="connsiteY102" fmla="*/ 4309111 h 6858000"/>
              <a:gd name="connsiteX103" fmla="*/ 29040 w 7538114"/>
              <a:gd name="connsiteY103" fmla="*/ 4263489 h 6858000"/>
              <a:gd name="connsiteX104" fmla="*/ 29429 w 7538114"/>
              <a:gd name="connsiteY104" fmla="*/ 4258775 h 6858000"/>
              <a:gd name="connsiteX105" fmla="*/ 33702 w 7538114"/>
              <a:gd name="connsiteY105" fmla="*/ 4248512 h 6858000"/>
              <a:gd name="connsiteX106" fmla="*/ 37356 w 7538114"/>
              <a:gd name="connsiteY106" fmla="*/ 4228644 h 6858000"/>
              <a:gd name="connsiteX107" fmla="*/ 50107 w 7538114"/>
              <a:gd name="connsiteY107" fmla="*/ 4193665 h 6858000"/>
              <a:gd name="connsiteX108" fmla="*/ 56192 w 7538114"/>
              <a:gd name="connsiteY108" fmla="*/ 4173105 h 6858000"/>
              <a:gd name="connsiteX109" fmla="*/ 61800 w 7538114"/>
              <a:gd name="connsiteY109" fmla="*/ 4159194 h 6858000"/>
              <a:gd name="connsiteX110" fmla="*/ 69720 w 7538114"/>
              <a:gd name="connsiteY110" fmla="*/ 4118135 h 6858000"/>
              <a:gd name="connsiteX111" fmla="*/ 80190 w 7538114"/>
              <a:gd name="connsiteY111" fmla="*/ 4047713 h 6858000"/>
              <a:gd name="connsiteX112" fmla="*/ 96666 w 7538114"/>
              <a:gd name="connsiteY112" fmla="*/ 3980780 h 6858000"/>
              <a:gd name="connsiteX113" fmla="*/ 107651 w 7538114"/>
              <a:gd name="connsiteY113" fmla="*/ 3941872 h 6858000"/>
              <a:gd name="connsiteX114" fmla="*/ 118444 w 7538114"/>
              <a:gd name="connsiteY114" fmla="*/ 3897465 h 6858000"/>
              <a:gd name="connsiteX115" fmla="*/ 134545 w 7538114"/>
              <a:gd name="connsiteY115" fmla="*/ 3811132 h 6858000"/>
              <a:gd name="connsiteX116" fmla="*/ 145381 w 7538114"/>
              <a:gd name="connsiteY116" fmla="*/ 3746540 h 6858000"/>
              <a:gd name="connsiteX117" fmla="*/ 146587 w 7538114"/>
              <a:gd name="connsiteY117" fmla="*/ 3670275 h 6858000"/>
              <a:gd name="connsiteX118" fmla="*/ 165690 w 7538114"/>
              <a:gd name="connsiteY118" fmla="*/ 3580981 h 6858000"/>
              <a:gd name="connsiteX119" fmla="*/ 163175 w 7538114"/>
              <a:gd name="connsiteY119" fmla="*/ 3570960 h 6858000"/>
              <a:gd name="connsiteX120" fmla="*/ 162665 w 7538114"/>
              <a:gd name="connsiteY120" fmla="*/ 3560693 h 6858000"/>
              <a:gd name="connsiteX121" fmla="*/ 163299 w 7538114"/>
              <a:gd name="connsiteY121" fmla="*/ 3559743 h 6858000"/>
              <a:gd name="connsiteX122" fmla="*/ 164777 w 7538114"/>
              <a:gd name="connsiteY122" fmla="*/ 3548721 h 6858000"/>
              <a:gd name="connsiteX123" fmla="*/ 163708 w 7538114"/>
              <a:gd name="connsiteY123" fmla="*/ 3545693 h 6858000"/>
              <a:gd name="connsiteX124" fmla="*/ 164286 w 7538114"/>
              <a:gd name="connsiteY124" fmla="*/ 3537938 h 6858000"/>
              <a:gd name="connsiteX125" fmla="*/ 164247 w 7538114"/>
              <a:gd name="connsiteY125" fmla="*/ 3522141 h 6858000"/>
              <a:gd name="connsiteX126" fmla="*/ 165343 w 7538114"/>
              <a:gd name="connsiteY126" fmla="*/ 3519672 h 6858000"/>
              <a:gd name="connsiteX127" fmla="*/ 167001 w 7538114"/>
              <a:gd name="connsiteY127" fmla="*/ 3496604 h 6858000"/>
              <a:gd name="connsiteX128" fmla="*/ 167547 w 7538114"/>
              <a:gd name="connsiteY128" fmla="*/ 3496517 h 6858000"/>
              <a:gd name="connsiteX129" fmla="*/ 170301 w 7538114"/>
              <a:gd name="connsiteY129" fmla="*/ 3491023 h 6858000"/>
              <a:gd name="connsiteX130" fmla="*/ 174371 w 7538114"/>
              <a:gd name="connsiteY130" fmla="*/ 3479998 h 6858000"/>
              <a:gd name="connsiteX131" fmla="*/ 190228 w 7538114"/>
              <a:gd name="connsiteY131" fmla="*/ 3457434 h 6858000"/>
              <a:gd name="connsiteX132" fmla="*/ 192016 w 7538114"/>
              <a:gd name="connsiteY132" fmla="*/ 3433411 h 6858000"/>
              <a:gd name="connsiteX133" fmla="*/ 192663 w 7538114"/>
              <a:gd name="connsiteY133" fmla="*/ 3428691 h 6858000"/>
              <a:gd name="connsiteX134" fmla="*/ 192793 w 7538114"/>
              <a:gd name="connsiteY134" fmla="*/ 3428643 h 6858000"/>
              <a:gd name="connsiteX135" fmla="*/ 193710 w 7538114"/>
              <a:gd name="connsiteY135" fmla="*/ 3423760 h 6858000"/>
              <a:gd name="connsiteX136" fmla="*/ 193839 w 7538114"/>
              <a:gd name="connsiteY136" fmla="*/ 3420085 h 6858000"/>
              <a:gd name="connsiteX137" fmla="*/ 195094 w 7538114"/>
              <a:gd name="connsiteY137" fmla="*/ 3410930 h 6858000"/>
              <a:gd name="connsiteX138" fmla="*/ 196311 w 7538114"/>
              <a:gd name="connsiteY138" fmla="*/ 3408092 h 6858000"/>
              <a:gd name="connsiteX139" fmla="*/ 197928 w 7538114"/>
              <a:gd name="connsiteY139" fmla="*/ 3407419 h 6858000"/>
              <a:gd name="connsiteX140" fmla="*/ 197881 w 7538114"/>
              <a:gd name="connsiteY140" fmla="*/ 3406520 h 6858000"/>
              <a:gd name="connsiteX141" fmla="*/ 204222 w 7538114"/>
              <a:gd name="connsiteY141" fmla="*/ 3391015 h 6858000"/>
              <a:gd name="connsiteX142" fmla="*/ 213950 w 7538114"/>
              <a:gd name="connsiteY142" fmla="*/ 3354361 h 6858000"/>
              <a:gd name="connsiteX143" fmla="*/ 217699 w 7538114"/>
              <a:gd name="connsiteY143" fmla="*/ 3332639 h 6858000"/>
              <a:gd name="connsiteX144" fmla="*/ 229963 w 7538114"/>
              <a:gd name="connsiteY144" fmla="*/ 3273935 h 6858000"/>
              <a:gd name="connsiteX145" fmla="*/ 243785 w 7538114"/>
              <a:gd name="connsiteY145" fmla="*/ 3215621 h 6858000"/>
              <a:gd name="connsiteX146" fmla="*/ 259175 w 7538114"/>
              <a:gd name="connsiteY146" fmla="*/ 3189909 h 6858000"/>
              <a:gd name="connsiteX147" fmla="*/ 259988 w 7538114"/>
              <a:gd name="connsiteY147" fmla="*/ 3186579 h 6858000"/>
              <a:gd name="connsiteX148" fmla="*/ 259980 w 7538114"/>
              <a:gd name="connsiteY148" fmla="*/ 3177264 h 6858000"/>
              <a:gd name="connsiteX149" fmla="*/ 259609 w 7538114"/>
              <a:gd name="connsiteY149" fmla="*/ 3173723 h 6858000"/>
              <a:gd name="connsiteX150" fmla="*/ 259848 w 7538114"/>
              <a:gd name="connsiteY150" fmla="*/ 3168622 h 6858000"/>
              <a:gd name="connsiteX151" fmla="*/ 259971 w 7538114"/>
              <a:gd name="connsiteY151" fmla="*/ 3168508 h 6858000"/>
              <a:gd name="connsiteX152" fmla="*/ 259966 w 7538114"/>
              <a:gd name="connsiteY152" fmla="*/ 3163706 h 6858000"/>
              <a:gd name="connsiteX153" fmla="*/ 258467 w 7538114"/>
              <a:gd name="connsiteY153" fmla="*/ 3140064 h 6858000"/>
              <a:gd name="connsiteX154" fmla="*/ 270990 w 7538114"/>
              <a:gd name="connsiteY154" fmla="*/ 3110288 h 6858000"/>
              <a:gd name="connsiteX155" fmla="*/ 273494 w 7538114"/>
              <a:gd name="connsiteY155" fmla="*/ 3097704 h 6858000"/>
              <a:gd name="connsiteX156" fmla="*/ 275456 w 7538114"/>
              <a:gd name="connsiteY156" fmla="*/ 3091047 h 6858000"/>
              <a:gd name="connsiteX157" fmla="*/ 275980 w 7538114"/>
              <a:gd name="connsiteY157" fmla="*/ 3090672 h 6858000"/>
              <a:gd name="connsiteX158" fmla="*/ 274486 w 7538114"/>
              <a:gd name="connsiteY158" fmla="*/ 3068004 h 6858000"/>
              <a:gd name="connsiteX159" fmla="*/ 275226 w 7538114"/>
              <a:gd name="connsiteY159" fmla="*/ 3065087 h 6858000"/>
              <a:gd name="connsiteX160" fmla="*/ 273050 w 7538114"/>
              <a:gd name="connsiteY160" fmla="*/ 3050191 h 6858000"/>
              <a:gd name="connsiteX161" fmla="*/ 272566 w 7538114"/>
              <a:gd name="connsiteY161" fmla="*/ 3042559 h 6858000"/>
              <a:gd name="connsiteX162" fmla="*/ 271107 w 7538114"/>
              <a:gd name="connsiteY162" fmla="*/ 3040271 h 6858000"/>
              <a:gd name="connsiteX163" fmla="*/ 271065 w 7538114"/>
              <a:gd name="connsiteY163" fmla="*/ 3029072 h 6858000"/>
              <a:gd name="connsiteX164" fmla="*/ 271558 w 7538114"/>
              <a:gd name="connsiteY164" fmla="*/ 3027835 h 6858000"/>
              <a:gd name="connsiteX165" fmla="*/ 268717 w 7538114"/>
              <a:gd name="connsiteY165" fmla="*/ 2964245 h 6858000"/>
              <a:gd name="connsiteX166" fmla="*/ 272511 w 7538114"/>
              <a:gd name="connsiteY166" fmla="*/ 2915772 h 6858000"/>
              <a:gd name="connsiteX167" fmla="*/ 270356 w 7538114"/>
              <a:gd name="connsiteY167" fmla="*/ 2825842 h 6858000"/>
              <a:gd name="connsiteX168" fmla="*/ 273897 w 7538114"/>
              <a:gd name="connsiteY168" fmla="*/ 2734957 h 6858000"/>
              <a:gd name="connsiteX169" fmla="*/ 274458 w 7538114"/>
              <a:gd name="connsiteY169" fmla="*/ 2636572 h 6858000"/>
              <a:gd name="connsiteX170" fmla="*/ 279157 w 7538114"/>
              <a:gd name="connsiteY170" fmla="*/ 2604260 h 6858000"/>
              <a:gd name="connsiteX171" fmla="*/ 288131 w 7538114"/>
              <a:gd name="connsiteY171" fmla="*/ 2582747 h 6858000"/>
              <a:gd name="connsiteX172" fmla="*/ 282516 w 7538114"/>
              <a:gd name="connsiteY172" fmla="*/ 2478755 h 6858000"/>
              <a:gd name="connsiteX173" fmla="*/ 287359 w 7538114"/>
              <a:gd name="connsiteY173" fmla="*/ 2451804 h 6858000"/>
              <a:gd name="connsiteX174" fmla="*/ 289577 w 7538114"/>
              <a:gd name="connsiteY174" fmla="*/ 2408801 h 6858000"/>
              <a:gd name="connsiteX175" fmla="*/ 293203 w 7538114"/>
              <a:gd name="connsiteY175" fmla="*/ 2392670 h 6858000"/>
              <a:gd name="connsiteX176" fmla="*/ 304183 w 7538114"/>
              <a:gd name="connsiteY176" fmla="*/ 2330165 h 6858000"/>
              <a:gd name="connsiteX177" fmla="*/ 310900 w 7538114"/>
              <a:gd name="connsiteY177" fmla="*/ 2276363 h 6858000"/>
              <a:gd name="connsiteX178" fmla="*/ 303909 w 7538114"/>
              <a:gd name="connsiteY178" fmla="*/ 2236310 h 6858000"/>
              <a:gd name="connsiteX179" fmla="*/ 306187 w 7538114"/>
              <a:gd name="connsiteY179" fmla="*/ 2232984 h 6858000"/>
              <a:gd name="connsiteX180" fmla="*/ 307158 w 7538114"/>
              <a:gd name="connsiteY180" fmla="*/ 2205763 h 6858000"/>
              <a:gd name="connsiteX181" fmla="*/ 304860 w 7538114"/>
              <a:gd name="connsiteY181" fmla="*/ 2145703 h 6858000"/>
              <a:gd name="connsiteX182" fmla="*/ 304273 w 7538114"/>
              <a:gd name="connsiteY182" fmla="*/ 2092533 h 6858000"/>
              <a:gd name="connsiteX183" fmla="*/ 301642 w 7538114"/>
              <a:gd name="connsiteY183" fmla="*/ 2057359 h 6858000"/>
              <a:gd name="connsiteX184" fmla="*/ 306736 w 7538114"/>
              <a:gd name="connsiteY184" fmla="*/ 2016105 h 6858000"/>
              <a:gd name="connsiteX185" fmla="*/ 316234 w 7538114"/>
              <a:gd name="connsiteY185" fmla="*/ 1983129 h 6858000"/>
              <a:gd name="connsiteX186" fmla="*/ 318238 w 7538114"/>
              <a:gd name="connsiteY186" fmla="*/ 1956745 h 6858000"/>
              <a:gd name="connsiteX187" fmla="*/ 311341 w 7538114"/>
              <a:gd name="connsiteY187" fmla="*/ 1950160 h 6858000"/>
              <a:gd name="connsiteX188" fmla="*/ 323556 w 7538114"/>
              <a:gd name="connsiteY188" fmla="*/ 1879546 h 6858000"/>
              <a:gd name="connsiteX189" fmla="*/ 326085 w 7538114"/>
              <a:gd name="connsiteY189" fmla="*/ 1854893 h 6858000"/>
              <a:gd name="connsiteX190" fmla="*/ 335058 w 7538114"/>
              <a:gd name="connsiteY190" fmla="*/ 1787684 h 6858000"/>
              <a:gd name="connsiteX191" fmla="*/ 345620 w 7538114"/>
              <a:gd name="connsiteY191" fmla="*/ 1720464 h 6858000"/>
              <a:gd name="connsiteX192" fmla="*/ 360760 w 7538114"/>
              <a:gd name="connsiteY192" fmla="*/ 1681196 h 6858000"/>
              <a:gd name="connsiteX193" fmla="*/ 368483 w 7538114"/>
              <a:gd name="connsiteY193" fmla="*/ 1625881 h 6858000"/>
              <a:gd name="connsiteX194" fmla="*/ 371077 w 7538114"/>
              <a:gd name="connsiteY194" fmla="*/ 1616704 h 6858000"/>
              <a:gd name="connsiteX195" fmla="*/ 383008 w 7538114"/>
              <a:gd name="connsiteY195" fmla="*/ 1551493 h 6858000"/>
              <a:gd name="connsiteX196" fmla="*/ 384834 w 7538114"/>
              <a:gd name="connsiteY196" fmla="*/ 1475233 h 6858000"/>
              <a:gd name="connsiteX197" fmla="*/ 418371 w 7538114"/>
              <a:gd name="connsiteY197" fmla="*/ 1380155 h 6858000"/>
              <a:gd name="connsiteX198" fmla="*/ 469641 w 7538114"/>
              <a:gd name="connsiteY198" fmla="*/ 1210871 h 6858000"/>
              <a:gd name="connsiteX199" fmla="*/ 489701 w 7538114"/>
              <a:gd name="connsiteY199" fmla="*/ 1028427 h 6858000"/>
              <a:gd name="connsiteX200" fmla="*/ 486354 w 7538114"/>
              <a:gd name="connsiteY200" fmla="*/ 980383 h 6858000"/>
              <a:gd name="connsiteX201" fmla="*/ 479762 w 7538114"/>
              <a:gd name="connsiteY201" fmla="*/ 839699 h 6858000"/>
              <a:gd name="connsiteX202" fmla="*/ 445664 w 7538114"/>
              <a:gd name="connsiteY202" fmla="*/ 696545 h 6858000"/>
              <a:gd name="connsiteX203" fmla="*/ 440047 w 7538114"/>
              <a:gd name="connsiteY203" fmla="*/ 606615 h 6858000"/>
              <a:gd name="connsiteX204" fmla="*/ 431225 w 7538114"/>
              <a:gd name="connsiteY204" fmla="*/ 563889 h 6858000"/>
              <a:gd name="connsiteX205" fmla="*/ 430803 w 7538114"/>
              <a:gd name="connsiteY205" fmla="*/ 534294 h 6858000"/>
              <a:gd name="connsiteX206" fmla="*/ 429777 w 7538114"/>
              <a:gd name="connsiteY206" fmla="*/ 516548 h 6858000"/>
              <a:gd name="connsiteX207" fmla="*/ 415090 w 7538114"/>
              <a:gd name="connsiteY207" fmla="*/ 485808 h 6858000"/>
              <a:gd name="connsiteX208" fmla="*/ 410499 w 7538114"/>
              <a:gd name="connsiteY208" fmla="*/ 369873 h 6858000"/>
              <a:gd name="connsiteX209" fmla="*/ 425314 w 7538114"/>
              <a:gd name="connsiteY209" fmla="*/ 259180 h 6858000"/>
              <a:gd name="connsiteX210" fmla="*/ 383240 w 7538114"/>
              <a:gd name="connsiteY210" fmla="*/ 94173 h 6858000"/>
              <a:gd name="connsiteX211" fmla="*/ 379938 w 7538114"/>
              <a:gd name="connsiteY211" fmla="*/ 77267 h 6858000"/>
              <a:gd name="connsiteX212" fmla="*/ 373430 w 7538114"/>
              <a:gd name="connsiteY212" fmla="*/ 3885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7538114" h="6858000">
                <a:moveTo>
                  <a:pt x="366246" y="0"/>
                </a:moveTo>
                <a:lnTo>
                  <a:pt x="2830292" y="0"/>
                </a:lnTo>
                <a:lnTo>
                  <a:pt x="3903260" y="0"/>
                </a:lnTo>
                <a:lnTo>
                  <a:pt x="4597266" y="0"/>
                </a:lnTo>
                <a:lnTo>
                  <a:pt x="7192370" y="0"/>
                </a:lnTo>
                <a:lnTo>
                  <a:pt x="7538114" y="0"/>
                </a:lnTo>
                <a:lnTo>
                  <a:pt x="7538114" y="6858000"/>
                </a:lnTo>
                <a:lnTo>
                  <a:pt x="7192370" y="6858000"/>
                </a:lnTo>
                <a:lnTo>
                  <a:pt x="4597266" y="6858000"/>
                </a:lnTo>
                <a:lnTo>
                  <a:pt x="3903260" y="6858000"/>
                </a:lnTo>
                <a:lnTo>
                  <a:pt x="2830292" y="6858000"/>
                </a:lnTo>
                <a:lnTo>
                  <a:pt x="170314" y="6858000"/>
                </a:lnTo>
                <a:cubicBezTo>
                  <a:pt x="170323" y="6857920"/>
                  <a:pt x="170332" y="6857839"/>
                  <a:pt x="170341" y="6857759"/>
                </a:cubicBezTo>
                <a:lnTo>
                  <a:pt x="173485" y="6852129"/>
                </a:lnTo>
                <a:lnTo>
                  <a:pt x="167544" y="6830335"/>
                </a:lnTo>
                <a:cubicBezTo>
                  <a:pt x="165474" y="6819600"/>
                  <a:pt x="164100" y="6808301"/>
                  <a:pt x="163472" y="6796707"/>
                </a:cubicBezTo>
                <a:cubicBezTo>
                  <a:pt x="167658" y="6794106"/>
                  <a:pt x="161711" y="6785006"/>
                  <a:pt x="160535" y="6780725"/>
                </a:cubicBezTo>
                <a:cubicBezTo>
                  <a:pt x="163268" y="6780680"/>
                  <a:pt x="164578" y="6771195"/>
                  <a:pt x="162318" y="6767829"/>
                </a:cubicBezTo>
                <a:cubicBezTo>
                  <a:pt x="152545" y="6697090"/>
                  <a:pt x="178083" y="6736894"/>
                  <a:pt x="162771" y="6694444"/>
                </a:cubicBezTo>
                <a:cubicBezTo>
                  <a:pt x="161971" y="6687342"/>
                  <a:pt x="163342" y="6682014"/>
                  <a:pt x="165604" y="6677569"/>
                </a:cubicBezTo>
                <a:lnTo>
                  <a:pt x="171255" y="6669571"/>
                </a:lnTo>
                <a:lnTo>
                  <a:pt x="169240" y="6663304"/>
                </a:lnTo>
                <a:cubicBezTo>
                  <a:pt x="169082" y="6639651"/>
                  <a:pt x="174873" y="6632678"/>
                  <a:pt x="169039" y="6618916"/>
                </a:cubicBezTo>
                <a:cubicBezTo>
                  <a:pt x="181164" y="6598580"/>
                  <a:pt x="170248" y="6605428"/>
                  <a:pt x="168392" y="6589960"/>
                </a:cubicBezTo>
                <a:cubicBezTo>
                  <a:pt x="165975" y="6577758"/>
                  <a:pt x="161323" y="6600160"/>
                  <a:pt x="160636" y="6588200"/>
                </a:cubicBezTo>
                <a:cubicBezTo>
                  <a:pt x="163766" y="6575263"/>
                  <a:pt x="154044" y="6575871"/>
                  <a:pt x="157872" y="6562416"/>
                </a:cubicBezTo>
                <a:cubicBezTo>
                  <a:pt x="165196" y="6565685"/>
                  <a:pt x="156453" y="6535866"/>
                  <a:pt x="162851" y="6534939"/>
                </a:cubicBezTo>
                <a:cubicBezTo>
                  <a:pt x="153702" y="6523511"/>
                  <a:pt x="164973" y="6517769"/>
                  <a:pt x="162153" y="6502552"/>
                </a:cubicBezTo>
                <a:cubicBezTo>
                  <a:pt x="158692" y="6495386"/>
                  <a:pt x="158098" y="6490216"/>
                  <a:pt x="161821" y="6483172"/>
                </a:cubicBezTo>
                <a:cubicBezTo>
                  <a:pt x="144969" y="6450162"/>
                  <a:pt x="161066" y="6463202"/>
                  <a:pt x="154586" y="6432309"/>
                </a:cubicBezTo>
                <a:cubicBezTo>
                  <a:pt x="147771" y="6405695"/>
                  <a:pt x="143349" y="6375524"/>
                  <a:pt x="127078" y="6349783"/>
                </a:cubicBezTo>
                <a:cubicBezTo>
                  <a:pt x="122468" y="6345058"/>
                  <a:pt x="120723" y="6333456"/>
                  <a:pt x="123181" y="6323872"/>
                </a:cubicBezTo>
                <a:cubicBezTo>
                  <a:pt x="123604" y="6322225"/>
                  <a:pt x="124138" y="6320698"/>
                  <a:pt x="124767" y="6319343"/>
                </a:cubicBezTo>
                <a:cubicBezTo>
                  <a:pt x="122278" y="6297089"/>
                  <a:pt x="111161" y="6215694"/>
                  <a:pt x="108246" y="6190348"/>
                </a:cubicBezTo>
                <a:cubicBezTo>
                  <a:pt x="114169" y="6188296"/>
                  <a:pt x="103482" y="6175479"/>
                  <a:pt x="107279" y="6167269"/>
                </a:cubicBezTo>
                <a:cubicBezTo>
                  <a:pt x="110610" y="6161389"/>
                  <a:pt x="108145" y="6156128"/>
                  <a:pt x="107883" y="6149986"/>
                </a:cubicBezTo>
                <a:cubicBezTo>
                  <a:pt x="110502" y="6141894"/>
                  <a:pt x="105773" y="6115502"/>
                  <a:pt x="102380" y="6108622"/>
                </a:cubicBezTo>
                <a:cubicBezTo>
                  <a:pt x="90593" y="6092179"/>
                  <a:pt x="99346" y="6054816"/>
                  <a:pt x="90314" y="6041155"/>
                </a:cubicBezTo>
                <a:cubicBezTo>
                  <a:pt x="88990" y="6036198"/>
                  <a:pt x="88454" y="6031348"/>
                  <a:pt x="88409" y="6026587"/>
                </a:cubicBezTo>
                <a:lnTo>
                  <a:pt x="89403" y="6013265"/>
                </a:lnTo>
                <a:lnTo>
                  <a:pt x="91927" y="6009478"/>
                </a:lnTo>
                <a:lnTo>
                  <a:pt x="91302" y="6001336"/>
                </a:lnTo>
                <a:cubicBezTo>
                  <a:pt x="91431" y="6000558"/>
                  <a:pt x="91559" y="5999781"/>
                  <a:pt x="91687" y="5999003"/>
                </a:cubicBezTo>
                <a:cubicBezTo>
                  <a:pt x="92431" y="5994547"/>
                  <a:pt x="93080" y="5990148"/>
                  <a:pt x="93336" y="5985795"/>
                </a:cubicBezTo>
                <a:cubicBezTo>
                  <a:pt x="80676" y="5991520"/>
                  <a:pt x="93430" y="5949705"/>
                  <a:pt x="83190" y="5961758"/>
                </a:cubicBezTo>
                <a:cubicBezTo>
                  <a:pt x="82399" y="5938832"/>
                  <a:pt x="72862" y="5956319"/>
                  <a:pt x="81952" y="5928761"/>
                </a:cubicBezTo>
                <a:cubicBezTo>
                  <a:pt x="79324" y="5899676"/>
                  <a:pt x="72619" y="5823590"/>
                  <a:pt x="67420" y="5787247"/>
                </a:cubicBezTo>
                <a:cubicBezTo>
                  <a:pt x="53530" y="5750058"/>
                  <a:pt x="57730" y="5736292"/>
                  <a:pt x="50760" y="5710700"/>
                </a:cubicBezTo>
                <a:cubicBezTo>
                  <a:pt x="47368" y="5660911"/>
                  <a:pt x="30723" y="5663675"/>
                  <a:pt x="42956" y="5641754"/>
                </a:cubicBezTo>
                <a:cubicBezTo>
                  <a:pt x="39970" y="5608358"/>
                  <a:pt x="24769" y="5637338"/>
                  <a:pt x="29695" y="5602326"/>
                </a:cubicBezTo>
                <a:cubicBezTo>
                  <a:pt x="27700" y="5601239"/>
                  <a:pt x="20274" y="5573144"/>
                  <a:pt x="18841" y="5570885"/>
                </a:cubicBezTo>
                <a:lnTo>
                  <a:pt x="9977" y="5543492"/>
                </a:lnTo>
                <a:lnTo>
                  <a:pt x="5255" y="5531024"/>
                </a:lnTo>
                <a:lnTo>
                  <a:pt x="5447" y="5527845"/>
                </a:lnTo>
                <a:lnTo>
                  <a:pt x="0" y="5507724"/>
                </a:lnTo>
                <a:lnTo>
                  <a:pt x="435" y="5507045"/>
                </a:lnTo>
                <a:cubicBezTo>
                  <a:pt x="1286" y="5505065"/>
                  <a:pt x="1681" y="5502734"/>
                  <a:pt x="1128" y="5499619"/>
                </a:cubicBezTo>
                <a:cubicBezTo>
                  <a:pt x="9450" y="5498516"/>
                  <a:pt x="3652" y="5495435"/>
                  <a:pt x="1291" y="5486342"/>
                </a:cubicBezTo>
                <a:cubicBezTo>
                  <a:pt x="13688" y="5482600"/>
                  <a:pt x="2464" y="5460320"/>
                  <a:pt x="7976" y="5450755"/>
                </a:cubicBezTo>
                <a:cubicBezTo>
                  <a:pt x="5962" y="5444157"/>
                  <a:pt x="4058" y="5437113"/>
                  <a:pt x="2355" y="5429732"/>
                </a:cubicBezTo>
                <a:lnTo>
                  <a:pt x="1499" y="5370432"/>
                </a:lnTo>
                <a:lnTo>
                  <a:pt x="11483" y="5308330"/>
                </a:lnTo>
                <a:cubicBezTo>
                  <a:pt x="11701" y="5285359"/>
                  <a:pt x="15408" y="5265468"/>
                  <a:pt x="12793" y="5246026"/>
                </a:cubicBezTo>
                <a:cubicBezTo>
                  <a:pt x="15678" y="5238129"/>
                  <a:pt x="16842" y="5230685"/>
                  <a:pt x="12525" y="5223468"/>
                </a:cubicBezTo>
                <a:cubicBezTo>
                  <a:pt x="13966" y="5202031"/>
                  <a:pt x="20131" y="5196842"/>
                  <a:pt x="15322" y="5183258"/>
                </a:cubicBezTo>
                <a:cubicBezTo>
                  <a:pt x="25294" y="5171214"/>
                  <a:pt x="21488" y="5170502"/>
                  <a:pt x="18633" y="5164842"/>
                </a:cubicBezTo>
                <a:cubicBezTo>
                  <a:pt x="18565" y="5164573"/>
                  <a:pt x="18496" y="5164303"/>
                  <a:pt x="18428" y="5164034"/>
                </a:cubicBezTo>
                <a:lnTo>
                  <a:pt x="19854" y="5162388"/>
                </a:lnTo>
                <a:lnTo>
                  <a:pt x="20514" y="5158981"/>
                </a:lnTo>
                <a:lnTo>
                  <a:pt x="20089" y="5149681"/>
                </a:lnTo>
                <a:lnTo>
                  <a:pt x="19561" y="5146183"/>
                </a:lnTo>
                <a:cubicBezTo>
                  <a:pt x="19336" y="5143774"/>
                  <a:pt x="19361" y="5142173"/>
                  <a:pt x="19571" y="5141065"/>
                </a:cubicBezTo>
                <a:lnTo>
                  <a:pt x="19690" y="5140937"/>
                </a:lnTo>
                <a:cubicBezTo>
                  <a:pt x="19617" y="5139339"/>
                  <a:pt x="19544" y="5137742"/>
                  <a:pt x="19471" y="5136144"/>
                </a:cubicBezTo>
                <a:cubicBezTo>
                  <a:pt x="18832" y="5128055"/>
                  <a:pt x="17958" y="5120182"/>
                  <a:pt x="16918" y="5112689"/>
                </a:cubicBezTo>
                <a:cubicBezTo>
                  <a:pt x="23464" y="5106353"/>
                  <a:pt x="15733" y="5078666"/>
                  <a:pt x="28071" y="5081696"/>
                </a:cubicBezTo>
                <a:cubicBezTo>
                  <a:pt x="27036" y="5071588"/>
                  <a:pt x="21912" y="5065475"/>
                  <a:pt x="30005" y="5068879"/>
                </a:cubicBezTo>
                <a:cubicBezTo>
                  <a:pt x="29897" y="5065551"/>
                  <a:pt x="30585" y="5063501"/>
                  <a:pt x="31661" y="5062033"/>
                </a:cubicBezTo>
                <a:lnTo>
                  <a:pt x="32169" y="5061608"/>
                </a:lnTo>
                <a:lnTo>
                  <a:pt x="27436" y="5021480"/>
                </a:lnTo>
                <a:lnTo>
                  <a:pt x="26614" y="5013906"/>
                </a:lnTo>
                <a:lnTo>
                  <a:pt x="25056" y="5011767"/>
                </a:lnTo>
                <a:cubicBezTo>
                  <a:pt x="24110" y="5009457"/>
                  <a:pt x="23701" y="5006147"/>
                  <a:pt x="24513" y="5000592"/>
                </a:cubicBezTo>
                <a:lnTo>
                  <a:pt x="24951" y="4999307"/>
                </a:lnTo>
                <a:lnTo>
                  <a:pt x="22644" y="4990090"/>
                </a:lnTo>
                <a:cubicBezTo>
                  <a:pt x="21579" y="4987122"/>
                  <a:pt x="20222" y="4984494"/>
                  <a:pt x="18465" y="4982366"/>
                </a:cubicBezTo>
                <a:cubicBezTo>
                  <a:pt x="27858" y="4950984"/>
                  <a:pt x="19264" y="4921373"/>
                  <a:pt x="20888" y="4887310"/>
                </a:cubicBezTo>
                <a:cubicBezTo>
                  <a:pt x="17563" y="4848813"/>
                  <a:pt x="18386" y="4829570"/>
                  <a:pt x="15781" y="4807298"/>
                </a:cubicBezTo>
                <a:cubicBezTo>
                  <a:pt x="15634" y="4803627"/>
                  <a:pt x="14440" y="4773874"/>
                  <a:pt x="19649" y="4779990"/>
                </a:cubicBezTo>
                <a:cubicBezTo>
                  <a:pt x="18744" y="4746827"/>
                  <a:pt x="22869" y="4698305"/>
                  <a:pt x="21858" y="4664237"/>
                </a:cubicBezTo>
                <a:cubicBezTo>
                  <a:pt x="34232" y="4642340"/>
                  <a:pt x="11268" y="4621318"/>
                  <a:pt x="13583" y="4598607"/>
                </a:cubicBezTo>
                <a:cubicBezTo>
                  <a:pt x="2193" y="4604819"/>
                  <a:pt x="19974" y="4548010"/>
                  <a:pt x="7118" y="4546768"/>
                </a:cubicBezTo>
                <a:lnTo>
                  <a:pt x="14555" y="4522182"/>
                </a:lnTo>
                <a:lnTo>
                  <a:pt x="17290" y="4509768"/>
                </a:lnTo>
                <a:cubicBezTo>
                  <a:pt x="17884" y="4505118"/>
                  <a:pt x="18021" y="4500115"/>
                  <a:pt x="17421" y="4494586"/>
                </a:cubicBezTo>
                <a:cubicBezTo>
                  <a:pt x="12327" y="4480984"/>
                  <a:pt x="18571" y="4459805"/>
                  <a:pt x="18193" y="4440649"/>
                </a:cubicBezTo>
                <a:lnTo>
                  <a:pt x="16616" y="4431853"/>
                </a:lnTo>
                <a:lnTo>
                  <a:pt x="19246" y="4403141"/>
                </a:lnTo>
                <a:cubicBezTo>
                  <a:pt x="19372" y="4387638"/>
                  <a:pt x="19497" y="4372134"/>
                  <a:pt x="19623" y="4356631"/>
                </a:cubicBezTo>
                <a:cubicBezTo>
                  <a:pt x="19508" y="4349062"/>
                  <a:pt x="15847" y="4339045"/>
                  <a:pt x="20293" y="4339937"/>
                </a:cubicBezTo>
                <a:lnTo>
                  <a:pt x="18752" y="4331435"/>
                </a:lnTo>
                <a:cubicBezTo>
                  <a:pt x="19520" y="4328277"/>
                  <a:pt x="24070" y="4324711"/>
                  <a:pt x="24901" y="4320990"/>
                </a:cubicBezTo>
                <a:lnTo>
                  <a:pt x="23734" y="4309111"/>
                </a:lnTo>
                <a:cubicBezTo>
                  <a:pt x="24423" y="4299527"/>
                  <a:pt x="28090" y="4271878"/>
                  <a:pt x="29040" y="4263489"/>
                </a:cubicBezTo>
                <a:cubicBezTo>
                  <a:pt x="29169" y="4261918"/>
                  <a:pt x="29300" y="4260346"/>
                  <a:pt x="29429" y="4258775"/>
                </a:cubicBezTo>
                <a:lnTo>
                  <a:pt x="33702" y="4248512"/>
                </a:lnTo>
                <a:cubicBezTo>
                  <a:pt x="36933" y="4241044"/>
                  <a:pt x="39109" y="4235167"/>
                  <a:pt x="37356" y="4228644"/>
                </a:cubicBezTo>
                <a:cubicBezTo>
                  <a:pt x="41530" y="4217526"/>
                  <a:pt x="53227" y="4209759"/>
                  <a:pt x="50107" y="4193665"/>
                </a:cubicBezTo>
                <a:cubicBezTo>
                  <a:pt x="55406" y="4198550"/>
                  <a:pt x="50749" y="4175793"/>
                  <a:pt x="56192" y="4173105"/>
                </a:cubicBezTo>
                <a:cubicBezTo>
                  <a:pt x="60575" y="4171863"/>
                  <a:pt x="60184" y="4164671"/>
                  <a:pt x="61800" y="4159194"/>
                </a:cubicBezTo>
                <a:cubicBezTo>
                  <a:pt x="66276" y="4155290"/>
                  <a:pt x="70363" y="4127730"/>
                  <a:pt x="69720" y="4118135"/>
                </a:cubicBezTo>
                <a:cubicBezTo>
                  <a:pt x="65265" y="4091091"/>
                  <a:pt x="83289" y="4069336"/>
                  <a:pt x="80190" y="4047713"/>
                </a:cubicBezTo>
                <a:cubicBezTo>
                  <a:pt x="84682" y="4020435"/>
                  <a:pt x="92089" y="3998420"/>
                  <a:pt x="96666" y="3980780"/>
                </a:cubicBezTo>
                <a:cubicBezTo>
                  <a:pt x="98580" y="3977851"/>
                  <a:pt x="106155" y="3945259"/>
                  <a:pt x="107651" y="3941872"/>
                </a:cubicBezTo>
                <a:cubicBezTo>
                  <a:pt x="111761" y="3922504"/>
                  <a:pt x="112043" y="3930219"/>
                  <a:pt x="118444" y="3897465"/>
                </a:cubicBezTo>
                <a:cubicBezTo>
                  <a:pt x="124996" y="3869981"/>
                  <a:pt x="127657" y="3841768"/>
                  <a:pt x="134545" y="3811132"/>
                </a:cubicBezTo>
                <a:cubicBezTo>
                  <a:pt x="143817" y="3778601"/>
                  <a:pt x="141464" y="3759343"/>
                  <a:pt x="145381" y="3746540"/>
                </a:cubicBezTo>
                <a:cubicBezTo>
                  <a:pt x="156739" y="3719637"/>
                  <a:pt x="147664" y="3711291"/>
                  <a:pt x="146587" y="3670275"/>
                </a:cubicBezTo>
                <a:cubicBezTo>
                  <a:pt x="154134" y="3638754"/>
                  <a:pt x="151397" y="3605028"/>
                  <a:pt x="165690" y="3580981"/>
                </a:cubicBezTo>
                <a:cubicBezTo>
                  <a:pt x="164433" y="3577837"/>
                  <a:pt x="163639" y="3574469"/>
                  <a:pt x="163175" y="3570960"/>
                </a:cubicBezTo>
                <a:lnTo>
                  <a:pt x="162665" y="3560693"/>
                </a:lnTo>
                <a:lnTo>
                  <a:pt x="163299" y="3559743"/>
                </a:lnTo>
                <a:cubicBezTo>
                  <a:pt x="165039" y="3554949"/>
                  <a:pt x="165246" y="3551528"/>
                  <a:pt x="164777" y="3548721"/>
                </a:cubicBezTo>
                <a:lnTo>
                  <a:pt x="163708" y="3545693"/>
                </a:lnTo>
                <a:lnTo>
                  <a:pt x="164286" y="3537938"/>
                </a:lnTo>
                <a:cubicBezTo>
                  <a:pt x="164273" y="3532672"/>
                  <a:pt x="164261" y="3527407"/>
                  <a:pt x="164247" y="3522141"/>
                </a:cubicBezTo>
                <a:lnTo>
                  <a:pt x="165343" y="3519672"/>
                </a:lnTo>
                <a:lnTo>
                  <a:pt x="167001" y="3496604"/>
                </a:lnTo>
                <a:lnTo>
                  <a:pt x="167547" y="3496517"/>
                </a:lnTo>
                <a:cubicBezTo>
                  <a:pt x="168811" y="3495796"/>
                  <a:pt x="169814" y="3494272"/>
                  <a:pt x="170301" y="3491023"/>
                </a:cubicBezTo>
                <a:cubicBezTo>
                  <a:pt x="177219" y="3499391"/>
                  <a:pt x="173541" y="3490314"/>
                  <a:pt x="174371" y="3479998"/>
                </a:cubicBezTo>
                <a:cubicBezTo>
                  <a:pt x="185299" y="3490692"/>
                  <a:pt x="183023" y="3459350"/>
                  <a:pt x="190228" y="3457434"/>
                </a:cubicBezTo>
                <a:cubicBezTo>
                  <a:pt x="190591" y="3449617"/>
                  <a:pt x="191174" y="3441542"/>
                  <a:pt x="192016" y="3433411"/>
                </a:cubicBezTo>
                <a:lnTo>
                  <a:pt x="192663" y="3428691"/>
                </a:lnTo>
                <a:cubicBezTo>
                  <a:pt x="192706" y="3428676"/>
                  <a:pt x="192750" y="3428659"/>
                  <a:pt x="192793" y="3428643"/>
                </a:cubicBezTo>
                <a:cubicBezTo>
                  <a:pt x="193186" y="3427720"/>
                  <a:pt x="193494" y="3426206"/>
                  <a:pt x="193710" y="3423760"/>
                </a:cubicBezTo>
                <a:cubicBezTo>
                  <a:pt x="193753" y="3422535"/>
                  <a:pt x="193797" y="3421310"/>
                  <a:pt x="193839" y="3420085"/>
                </a:cubicBezTo>
                <a:lnTo>
                  <a:pt x="195094" y="3410930"/>
                </a:lnTo>
                <a:lnTo>
                  <a:pt x="196311" y="3408092"/>
                </a:lnTo>
                <a:lnTo>
                  <a:pt x="197928" y="3407419"/>
                </a:lnTo>
                <a:cubicBezTo>
                  <a:pt x="197912" y="3407119"/>
                  <a:pt x="197897" y="3406820"/>
                  <a:pt x="197881" y="3406520"/>
                </a:cubicBezTo>
                <a:cubicBezTo>
                  <a:pt x="196231" y="3399306"/>
                  <a:pt x="192821" y="3396220"/>
                  <a:pt x="204222" y="3391015"/>
                </a:cubicBezTo>
                <a:cubicBezTo>
                  <a:pt x="202162" y="3374996"/>
                  <a:pt x="208811" y="3373934"/>
                  <a:pt x="213950" y="3354361"/>
                </a:cubicBezTo>
                <a:cubicBezTo>
                  <a:pt x="211218" y="3344737"/>
                  <a:pt x="213619" y="3338360"/>
                  <a:pt x="217699" y="3332639"/>
                </a:cubicBezTo>
                <a:cubicBezTo>
                  <a:pt x="218717" y="3312409"/>
                  <a:pt x="225688" y="3295747"/>
                  <a:pt x="229963" y="3273935"/>
                </a:cubicBezTo>
                <a:cubicBezTo>
                  <a:pt x="228293" y="3248488"/>
                  <a:pt x="239257" y="3238943"/>
                  <a:pt x="243785" y="3215621"/>
                </a:cubicBezTo>
                <a:cubicBezTo>
                  <a:pt x="237893" y="3192522"/>
                  <a:pt x="253940" y="3201000"/>
                  <a:pt x="259175" y="3189909"/>
                </a:cubicBezTo>
                <a:lnTo>
                  <a:pt x="259988" y="3186579"/>
                </a:lnTo>
                <a:lnTo>
                  <a:pt x="259980" y="3177264"/>
                </a:lnTo>
                <a:lnTo>
                  <a:pt x="259609" y="3173723"/>
                </a:lnTo>
                <a:cubicBezTo>
                  <a:pt x="259490" y="3171299"/>
                  <a:pt x="259588" y="3169704"/>
                  <a:pt x="259848" y="3168622"/>
                </a:cubicBezTo>
                <a:lnTo>
                  <a:pt x="259971" y="3168508"/>
                </a:lnTo>
                <a:cubicBezTo>
                  <a:pt x="259969" y="3166907"/>
                  <a:pt x="259968" y="3165307"/>
                  <a:pt x="259966" y="3163706"/>
                </a:cubicBezTo>
                <a:cubicBezTo>
                  <a:pt x="259691" y="3155577"/>
                  <a:pt x="259171" y="3147642"/>
                  <a:pt x="258467" y="3140064"/>
                </a:cubicBezTo>
                <a:cubicBezTo>
                  <a:pt x="265286" y="3134408"/>
                  <a:pt x="258805" y="3106027"/>
                  <a:pt x="270990" y="3110288"/>
                </a:cubicBezTo>
                <a:cubicBezTo>
                  <a:pt x="270407" y="3100106"/>
                  <a:pt x="265565" y="3093497"/>
                  <a:pt x="273494" y="3097704"/>
                </a:cubicBezTo>
                <a:cubicBezTo>
                  <a:pt x="273534" y="3094376"/>
                  <a:pt x="274313" y="3092401"/>
                  <a:pt x="275456" y="3091047"/>
                </a:cubicBezTo>
                <a:lnTo>
                  <a:pt x="275980" y="3090672"/>
                </a:lnTo>
                <a:lnTo>
                  <a:pt x="274486" y="3068004"/>
                </a:lnTo>
                <a:lnTo>
                  <a:pt x="275226" y="3065087"/>
                </a:lnTo>
                <a:lnTo>
                  <a:pt x="273050" y="3050191"/>
                </a:lnTo>
                <a:cubicBezTo>
                  <a:pt x="272889" y="3047647"/>
                  <a:pt x="272728" y="3045103"/>
                  <a:pt x="272566" y="3042559"/>
                </a:cubicBezTo>
                <a:lnTo>
                  <a:pt x="271107" y="3040271"/>
                </a:lnTo>
                <a:cubicBezTo>
                  <a:pt x="270265" y="3037872"/>
                  <a:pt x="270006" y="3034528"/>
                  <a:pt x="271065" y="3029072"/>
                </a:cubicBezTo>
                <a:lnTo>
                  <a:pt x="271558" y="3027835"/>
                </a:lnTo>
                <a:cubicBezTo>
                  <a:pt x="270688" y="3024705"/>
                  <a:pt x="268559" y="2982922"/>
                  <a:pt x="268717" y="2964245"/>
                </a:cubicBezTo>
                <a:cubicBezTo>
                  <a:pt x="279502" y="2933904"/>
                  <a:pt x="269365" y="2949568"/>
                  <a:pt x="272511" y="2915772"/>
                </a:cubicBezTo>
                <a:cubicBezTo>
                  <a:pt x="272017" y="2877552"/>
                  <a:pt x="270125" y="2850992"/>
                  <a:pt x="270356" y="2825842"/>
                </a:cubicBezTo>
                <a:cubicBezTo>
                  <a:pt x="269433" y="2814032"/>
                  <a:pt x="268938" y="2727859"/>
                  <a:pt x="273897" y="2734957"/>
                </a:cubicBezTo>
                <a:cubicBezTo>
                  <a:pt x="264242" y="2698391"/>
                  <a:pt x="277769" y="2677127"/>
                  <a:pt x="274458" y="2636572"/>
                </a:cubicBezTo>
                <a:cubicBezTo>
                  <a:pt x="287792" y="2615986"/>
                  <a:pt x="275829" y="2626668"/>
                  <a:pt x="279157" y="2604260"/>
                </a:cubicBezTo>
                <a:cubicBezTo>
                  <a:pt x="279270" y="2587221"/>
                  <a:pt x="288019" y="2599786"/>
                  <a:pt x="288131" y="2582747"/>
                </a:cubicBezTo>
                <a:cubicBezTo>
                  <a:pt x="260352" y="2545890"/>
                  <a:pt x="290145" y="2525479"/>
                  <a:pt x="282516" y="2478755"/>
                </a:cubicBezTo>
                <a:lnTo>
                  <a:pt x="287359" y="2451804"/>
                </a:lnTo>
                <a:cubicBezTo>
                  <a:pt x="285426" y="2443087"/>
                  <a:pt x="285710" y="2414879"/>
                  <a:pt x="289577" y="2408801"/>
                </a:cubicBezTo>
                <a:cubicBezTo>
                  <a:pt x="290424" y="2402768"/>
                  <a:pt x="289064" y="2396183"/>
                  <a:pt x="293203" y="2392670"/>
                </a:cubicBezTo>
                <a:cubicBezTo>
                  <a:pt x="295637" y="2379564"/>
                  <a:pt x="301233" y="2349549"/>
                  <a:pt x="304183" y="2330165"/>
                </a:cubicBezTo>
                <a:cubicBezTo>
                  <a:pt x="298973" y="2319718"/>
                  <a:pt x="309550" y="2303314"/>
                  <a:pt x="310900" y="2276363"/>
                </a:cubicBezTo>
                <a:cubicBezTo>
                  <a:pt x="304874" y="2264930"/>
                  <a:pt x="311891" y="2258198"/>
                  <a:pt x="303909" y="2236310"/>
                </a:cubicBezTo>
                <a:cubicBezTo>
                  <a:pt x="304734" y="2235412"/>
                  <a:pt x="305502" y="2234293"/>
                  <a:pt x="306187" y="2232984"/>
                </a:cubicBezTo>
                <a:cubicBezTo>
                  <a:pt x="310170" y="2225381"/>
                  <a:pt x="310605" y="2213194"/>
                  <a:pt x="307158" y="2205763"/>
                </a:cubicBezTo>
                <a:cubicBezTo>
                  <a:pt x="296601" y="2170883"/>
                  <a:pt x="306474" y="2175442"/>
                  <a:pt x="304860" y="2145703"/>
                </a:cubicBezTo>
                <a:cubicBezTo>
                  <a:pt x="304314" y="2112090"/>
                  <a:pt x="314083" y="2134724"/>
                  <a:pt x="304273" y="2092533"/>
                </a:cubicBezTo>
                <a:cubicBezTo>
                  <a:pt x="308983" y="2088154"/>
                  <a:pt x="303590" y="2066396"/>
                  <a:pt x="301642" y="2057359"/>
                </a:cubicBezTo>
                <a:cubicBezTo>
                  <a:pt x="301720" y="2041038"/>
                  <a:pt x="313213" y="2032807"/>
                  <a:pt x="306736" y="2016105"/>
                </a:cubicBezTo>
                <a:cubicBezTo>
                  <a:pt x="312847" y="2019262"/>
                  <a:pt x="310007" y="1975377"/>
                  <a:pt x="316234" y="1983129"/>
                </a:cubicBezTo>
                <a:cubicBezTo>
                  <a:pt x="322177" y="1972692"/>
                  <a:pt x="313034" y="1967129"/>
                  <a:pt x="318238" y="1956745"/>
                </a:cubicBezTo>
                <a:cubicBezTo>
                  <a:pt x="319718" y="1944884"/>
                  <a:pt x="311423" y="1963350"/>
                  <a:pt x="311341" y="1950160"/>
                </a:cubicBezTo>
                <a:lnTo>
                  <a:pt x="323556" y="1879546"/>
                </a:lnTo>
                <a:cubicBezTo>
                  <a:pt x="320263" y="1869846"/>
                  <a:pt x="322312" y="1862247"/>
                  <a:pt x="326085" y="1854893"/>
                </a:cubicBezTo>
                <a:cubicBezTo>
                  <a:pt x="325955" y="1832625"/>
                  <a:pt x="332007" y="1812578"/>
                  <a:pt x="335058" y="1787684"/>
                </a:cubicBezTo>
                <a:cubicBezTo>
                  <a:pt x="331933" y="1760490"/>
                  <a:pt x="342400" y="1747069"/>
                  <a:pt x="345620" y="1720464"/>
                </a:cubicBezTo>
                <a:cubicBezTo>
                  <a:pt x="337355" y="1693643"/>
                  <a:pt x="360215" y="1703686"/>
                  <a:pt x="360760" y="1681196"/>
                </a:cubicBezTo>
                <a:cubicBezTo>
                  <a:pt x="353923" y="1644243"/>
                  <a:pt x="368449" y="1682451"/>
                  <a:pt x="368483" y="1625881"/>
                </a:cubicBezTo>
                <a:cubicBezTo>
                  <a:pt x="367181" y="1622619"/>
                  <a:pt x="369088" y="1615868"/>
                  <a:pt x="371077" y="1616704"/>
                </a:cubicBezTo>
                <a:cubicBezTo>
                  <a:pt x="371005" y="1604306"/>
                  <a:pt x="384453" y="1569256"/>
                  <a:pt x="383008" y="1551493"/>
                </a:cubicBezTo>
                <a:cubicBezTo>
                  <a:pt x="390598" y="1517303"/>
                  <a:pt x="381821" y="1500132"/>
                  <a:pt x="384834" y="1475233"/>
                </a:cubicBezTo>
                <a:cubicBezTo>
                  <a:pt x="393221" y="1446677"/>
                  <a:pt x="400498" y="1430031"/>
                  <a:pt x="418371" y="1380155"/>
                </a:cubicBezTo>
                <a:lnTo>
                  <a:pt x="469641" y="1210871"/>
                </a:lnTo>
                <a:cubicBezTo>
                  <a:pt x="507460" y="1148093"/>
                  <a:pt x="486915" y="1066841"/>
                  <a:pt x="489701" y="1028427"/>
                </a:cubicBezTo>
                <a:cubicBezTo>
                  <a:pt x="478454" y="1012506"/>
                  <a:pt x="490925" y="999600"/>
                  <a:pt x="486354" y="980383"/>
                </a:cubicBezTo>
                <a:cubicBezTo>
                  <a:pt x="483880" y="937629"/>
                  <a:pt x="471099" y="895192"/>
                  <a:pt x="479762" y="839699"/>
                </a:cubicBezTo>
                <a:cubicBezTo>
                  <a:pt x="444550" y="814685"/>
                  <a:pt x="465776" y="749644"/>
                  <a:pt x="445664" y="696545"/>
                </a:cubicBezTo>
                <a:cubicBezTo>
                  <a:pt x="441558" y="665722"/>
                  <a:pt x="459046" y="617297"/>
                  <a:pt x="440047" y="606615"/>
                </a:cubicBezTo>
                <a:cubicBezTo>
                  <a:pt x="451675" y="592509"/>
                  <a:pt x="432892" y="579307"/>
                  <a:pt x="431225" y="563889"/>
                </a:cubicBezTo>
                <a:cubicBezTo>
                  <a:pt x="438618" y="551582"/>
                  <a:pt x="432225" y="545475"/>
                  <a:pt x="430803" y="534294"/>
                </a:cubicBezTo>
                <a:cubicBezTo>
                  <a:pt x="435364" y="529230"/>
                  <a:pt x="435126" y="519767"/>
                  <a:pt x="429777" y="516548"/>
                </a:cubicBezTo>
                <a:cubicBezTo>
                  <a:pt x="417444" y="521116"/>
                  <a:pt x="423596" y="488251"/>
                  <a:pt x="415090" y="485808"/>
                </a:cubicBezTo>
                <a:cubicBezTo>
                  <a:pt x="413316" y="466733"/>
                  <a:pt x="424116" y="383903"/>
                  <a:pt x="410499" y="369873"/>
                </a:cubicBezTo>
                <a:cubicBezTo>
                  <a:pt x="404034" y="331308"/>
                  <a:pt x="425696" y="275570"/>
                  <a:pt x="425314" y="259180"/>
                </a:cubicBezTo>
                <a:cubicBezTo>
                  <a:pt x="450188" y="242918"/>
                  <a:pt x="384634" y="163766"/>
                  <a:pt x="383240" y="94173"/>
                </a:cubicBezTo>
                <a:cubicBezTo>
                  <a:pt x="385641" y="84795"/>
                  <a:pt x="385609" y="79782"/>
                  <a:pt x="379938" y="77267"/>
                </a:cubicBezTo>
                <a:cubicBezTo>
                  <a:pt x="378301" y="68220"/>
                  <a:pt x="376144" y="54774"/>
                  <a:pt x="373430" y="38856"/>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2" descr="A person holding a syringe&#10;&#10;Description automatically generated with low confidence">
            <a:extLst>
              <a:ext uri="{FF2B5EF4-FFF2-40B4-BE49-F238E27FC236}">
                <a16:creationId xmlns:a16="http://schemas.microsoft.com/office/drawing/2014/main" id="{BBF578E1-8D7C-CC2A-5908-3E68904E465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55419" y="675564"/>
            <a:ext cx="1958168" cy="55169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9CAB554B-85A3-FFD3-9580-02462EB3F680}"/>
              </a:ext>
            </a:extLst>
          </p:cNvPr>
          <p:cNvSpPr>
            <a:spLocks noGrp="1"/>
          </p:cNvSpPr>
          <p:nvPr>
            <p:ph idx="1"/>
          </p:nvPr>
        </p:nvSpPr>
        <p:spPr>
          <a:xfrm>
            <a:off x="5867400" y="381740"/>
            <a:ext cx="5310116" cy="6380418"/>
          </a:xfrm>
        </p:spPr>
        <p:txBody>
          <a:bodyPr>
            <a:noAutofit/>
          </a:bodyPr>
          <a:lstStyle/>
          <a:p>
            <a:pPr fontAlgn="base">
              <a:spcBef>
                <a:spcPct val="0"/>
              </a:spcBef>
              <a:spcAft>
                <a:spcPts val="600"/>
              </a:spcAft>
            </a:pPr>
            <a:r>
              <a:rPr lang="en-US" sz="2000" b="1" u="sng" dirty="0">
                <a:solidFill>
                  <a:srgbClr val="FF0000"/>
                </a:solidFill>
              </a:rPr>
              <a:t>AVOID</a:t>
            </a:r>
            <a:r>
              <a:rPr lang="en-US" sz="2000" dirty="0"/>
              <a:t>  recapping needles unless necessary</a:t>
            </a:r>
          </a:p>
          <a:p>
            <a:pPr marL="0" indent="0" fontAlgn="base">
              <a:spcBef>
                <a:spcPct val="0"/>
              </a:spcBef>
              <a:spcAft>
                <a:spcPts val="600"/>
              </a:spcAft>
              <a:buNone/>
            </a:pPr>
            <a:endParaRPr lang="en-US" sz="1000" dirty="0"/>
          </a:p>
          <a:p>
            <a:pPr fontAlgn="base">
              <a:spcBef>
                <a:spcPct val="0"/>
              </a:spcBef>
              <a:spcAft>
                <a:spcPts val="600"/>
              </a:spcAft>
            </a:pPr>
            <a:r>
              <a:rPr lang="en-US" sz="2000" dirty="0"/>
              <a:t>If you recap, use the one-handed “scoop” technique shown here</a:t>
            </a:r>
          </a:p>
          <a:p>
            <a:pPr marL="0" indent="0" fontAlgn="base">
              <a:spcBef>
                <a:spcPct val="0"/>
              </a:spcBef>
              <a:spcAft>
                <a:spcPts val="600"/>
              </a:spcAft>
              <a:buNone/>
            </a:pPr>
            <a:endParaRPr lang="en-US" sz="1000" dirty="0"/>
          </a:p>
          <a:p>
            <a:pPr fontAlgn="base">
              <a:spcBef>
                <a:spcPct val="0"/>
              </a:spcBef>
              <a:spcAft>
                <a:spcPts val="600"/>
              </a:spcAft>
            </a:pPr>
            <a:r>
              <a:rPr lang="en-US" sz="2000" dirty="0"/>
              <a:t>To remove needle from syringe, use forceps or needle removal slot on biohazard container</a:t>
            </a:r>
          </a:p>
          <a:p>
            <a:pPr marL="0" indent="0" fontAlgn="base">
              <a:spcBef>
                <a:spcPct val="0"/>
              </a:spcBef>
              <a:spcAft>
                <a:spcPts val="600"/>
              </a:spcAft>
              <a:buNone/>
            </a:pPr>
            <a:endParaRPr lang="en-US" sz="900" dirty="0"/>
          </a:p>
          <a:p>
            <a:pPr fontAlgn="base">
              <a:spcBef>
                <a:spcPct val="0"/>
              </a:spcBef>
              <a:spcAft>
                <a:spcPts val="600"/>
              </a:spcAft>
            </a:pPr>
            <a:r>
              <a:rPr lang="en-US" sz="2000" b="1" dirty="0"/>
              <a:t>DO NOT USE YOUR OTHER HAND</a:t>
            </a:r>
          </a:p>
          <a:p>
            <a:pPr marL="0" indent="0" fontAlgn="base">
              <a:spcBef>
                <a:spcPct val="0"/>
              </a:spcBef>
              <a:spcAft>
                <a:spcPts val="600"/>
              </a:spcAft>
              <a:buNone/>
            </a:pPr>
            <a:endParaRPr lang="en-US" sz="2000" dirty="0"/>
          </a:p>
          <a:p>
            <a:pPr fontAlgn="base">
              <a:spcBef>
                <a:spcPct val="0"/>
              </a:spcBef>
              <a:spcAft>
                <a:spcPts val="600"/>
              </a:spcAft>
            </a:pPr>
            <a:r>
              <a:rPr lang="en-US" sz="2000" dirty="0"/>
              <a:t>We have re-usable large bore needles at FSC for collection of large volumes of toxicologic specimens</a:t>
            </a:r>
          </a:p>
          <a:p>
            <a:pPr fontAlgn="base">
              <a:spcBef>
                <a:spcPct val="0"/>
              </a:spcBef>
              <a:spcAft>
                <a:spcPts val="600"/>
              </a:spcAft>
            </a:pPr>
            <a:r>
              <a:rPr lang="en-US" sz="2000" dirty="0"/>
              <a:t>Use forceps or dura remover to safely remove these needles from the syringe and deposit the used needles into metal containers for sterilization and re-use</a:t>
            </a:r>
          </a:p>
        </p:txBody>
      </p:sp>
      <p:pic>
        <p:nvPicPr>
          <p:cNvPr id="5" name="Graphic 1" descr="Logo&#10;&#10;Description automatically generated">
            <a:extLst>
              <a:ext uri="{FF2B5EF4-FFF2-40B4-BE49-F238E27FC236}">
                <a16:creationId xmlns:a16="http://schemas.microsoft.com/office/drawing/2014/main" id="{8E63CFEF-F5D1-3FAC-4A34-12CD98FC6359}"/>
              </a:ext>
            </a:extLst>
          </p:cNvPr>
          <p:cNvPicPr>
            <a:picLocks noChangeAspect="1"/>
          </p:cNvPicPr>
          <p:nvPr/>
        </p:nvPicPr>
        <p:blipFill>
          <a:blip r:embed="rId3"/>
          <a:srcRect/>
          <a:stretch/>
        </p:blipFill>
        <p:spPr>
          <a:xfrm>
            <a:off x="838200" y="6058818"/>
            <a:ext cx="1484830" cy="703340"/>
          </a:xfrm>
          <a:prstGeom prst="rect">
            <a:avLst/>
          </a:prstGeom>
          <a:noFill/>
        </p:spPr>
      </p:pic>
    </p:spTree>
    <p:extLst>
      <p:ext uri="{BB962C8B-B14F-4D97-AF65-F5344CB8AC3E}">
        <p14:creationId xmlns:p14="http://schemas.microsoft.com/office/powerpoint/2010/main" val="25634765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88171-74D2-D7E2-6FAF-C2906C14B578}"/>
              </a:ext>
            </a:extLst>
          </p:cNvPr>
          <p:cNvSpPr>
            <a:spLocks noGrp="1"/>
          </p:cNvSpPr>
          <p:nvPr>
            <p:ph type="title"/>
          </p:nvPr>
        </p:nvSpPr>
        <p:spPr/>
        <p:txBody>
          <a:bodyPr/>
          <a:lstStyle/>
          <a:p>
            <a:r>
              <a:rPr lang="en-US" dirty="0"/>
              <a:t>Needle Safety Devices - Examples</a:t>
            </a:r>
          </a:p>
        </p:txBody>
      </p:sp>
      <p:pic>
        <p:nvPicPr>
          <p:cNvPr id="5" name="Graphic 1">
            <a:extLst>
              <a:ext uri="{FF2B5EF4-FFF2-40B4-BE49-F238E27FC236}">
                <a16:creationId xmlns:a16="http://schemas.microsoft.com/office/drawing/2014/main" id="{8E63CFEF-F5D1-3FAC-4A34-12CD98FC6359}"/>
              </a:ext>
            </a:extLst>
          </p:cNvPr>
          <p:cNvPicPr>
            <a:picLocks noChangeAspect="1"/>
          </p:cNvPicPr>
          <p:nvPr/>
        </p:nvPicPr>
        <p:blipFill>
          <a:blip r:embed="rId2"/>
          <a:srcRect/>
          <a:stretch/>
        </p:blipFill>
        <p:spPr>
          <a:xfrm>
            <a:off x="304215" y="6048140"/>
            <a:ext cx="1484830" cy="703340"/>
          </a:xfrm>
          <a:prstGeom prst="rect">
            <a:avLst/>
          </a:prstGeom>
          <a:noFill/>
        </p:spPr>
      </p:pic>
      <p:pic>
        <p:nvPicPr>
          <p:cNvPr id="7" name="Picture 2">
            <a:extLst>
              <a:ext uri="{FF2B5EF4-FFF2-40B4-BE49-F238E27FC236}">
                <a16:creationId xmlns:a16="http://schemas.microsoft.com/office/drawing/2014/main" id="{BC5A1FD8-A55C-2197-EF45-A47CF5E3AF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8278" y="1384731"/>
            <a:ext cx="7275443" cy="5473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46530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88171-74D2-D7E2-6FAF-C2906C14B578}"/>
              </a:ext>
            </a:extLst>
          </p:cNvPr>
          <p:cNvSpPr>
            <a:spLocks noGrp="1"/>
          </p:cNvSpPr>
          <p:nvPr>
            <p:ph type="title"/>
          </p:nvPr>
        </p:nvSpPr>
        <p:spPr/>
        <p:txBody>
          <a:bodyPr/>
          <a:lstStyle/>
          <a:p>
            <a:pPr algn="ctr"/>
            <a:r>
              <a:rPr lang="en-US" dirty="0"/>
              <a:t>Report All Injuries</a:t>
            </a:r>
          </a:p>
        </p:txBody>
      </p:sp>
      <p:sp>
        <p:nvSpPr>
          <p:cNvPr id="3" name="Content Placeholder 2">
            <a:extLst>
              <a:ext uri="{FF2B5EF4-FFF2-40B4-BE49-F238E27FC236}">
                <a16:creationId xmlns:a16="http://schemas.microsoft.com/office/drawing/2014/main" id="{9CAB554B-85A3-FFD3-9580-02462EB3F680}"/>
              </a:ext>
            </a:extLst>
          </p:cNvPr>
          <p:cNvSpPr>
            <a:spLocks noGrp="1"/>
          </p:cNvSpPr>
          <p:nvPr>
            <p:ph idx="1"/>
          </p:nvPr>
        </p:nvSpPr>
        <p:spPr>
          <a:xfrm>
            <a:off x="838200" y="1690688"/>
            <a:ext cx="10515600" cy="4151630"/>
          </a:xfrm>
        </p:spPr>
        <p:txBody>
          <a:bodyPr>
            <a:normAutofit/>
          </a:bodyPr>
          <a:lstStyle/>
          <a:p>
            <a:pPr>
              <a:spcBef>
                <a:spcPts val="500"/>
              </a:spcBef>
              <a:spcAft>
                <a:spcPts val="500"/>
              </a:spcAft>
            </a:pPr>
            <a:r>
              <a:rPr lang="en-US" sz="2400" dirty="0">
                <a:solidFill>
                  <a:srgbClr val="021D49"/>
                </a:solidFill>
              </a:rPr>
              <a:t>Notify a supervisor as soon as possible.  They will complete an online claim form documenting the report of injury or exposure.</a:t>
            </a:r>
          </a:p>
          <a:p>
            <a:pPr>
              <a:spcBef>
                <a:spcPts val="500"/>
              </a:spcBef>
              <a:spcAft>
                <a:spcPts val="500"/>
              </a:spcAft>
            </a:pPr>
            <a:r>
              <a:rPr lang="en-US" sz="2400" dirty="0">
                <a:solidFill>
                  <a:srgbClr val="021D49"/>
                </a:solidFill>
              </a:rPr>
              <a:t>Your supervisor will direct you to the contracted occupational health facility and/or the exposure triage number for the occupational </a:t>
            </a:r>
            <a:r>
              <a:rPr lang="en-US" sz="2400" dirty="0"/>
              <a:t>health facility for treatment or monitoring of the injury/exposure.</a:t>
            </a:r>
          </a:p>
          <a:p>
            <a:pPr>
              <a:spcBef>
                <a:spcPts val="500"/>
              </a:spcBef>
              <a:spcAft>
                <a:spcPts val="500"/>
              </a:spcAft>
            </a:pPr>
            <a:r>
              <a:rPr lang="en-US" sz="2400" dirty="0"/>
              <a:t>Documentation of your exposure is critical in order to have a timely record of what occurred in the event worker’s compensation coverage is needed for any future illness which resulted from the exposure</a:t>
            </a:r>
          </a:p>
        </p:txBody>
      </p:sp>
      <p:pic>
        <p:nvPicPr>
          <p:cNvPr id="5" name="Graphic 1">
            <a:extLst>
              <a:ext uri="{FF2B5EF4-FFF2-40B4-BE49-F238E27FC236}">
                <a16:creationId xmlns:a16="http://schemas.microsoft.com/office/drawing/2014/main" id="{8E63CFEF-F5D1-3FAC-4A34-12CD98FC6359}"/>
              </a:ext>
            </a:extLst>
          </p:cNvPr>
          <p:cNvPicPr>
            <a:picLocks noChangeAspect="1"/>
          </p:cNvPicPr>
          <p:nvPr/>
        </p:nvPicPr>
        <p:blipFill>
          <a:blip r:embed="rId2"/>
          <a:srcRect/>
          <a:stretch/>
        </p:blipFill>
        <p:spPr>
          <a:xfrm>
            <a:off x="838200" y="6058818"/>
            <a:ext cx="1484830" cy="703340"/>
          </a:xfrm>
          <a:prstGeom prst="rect">
            <a:avLst/>
          </a:prstGeom>
          <a:noFill/>
        </p:spPr>
      </p:pic>
    </p:spTree>
    <p:extLst>
      <p:ext uri="{BB962C8B-B14F-4D97-AF65-F5344CB8AC3E}">
        <p14:creationId xmlns:p14="http://schemas.microsoft.com/office/powerpoint/2010/main" val="36016454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88171-74D2-D7E2-6FAF-C2906C14B578}"/>
              </a:ext>
            </a:extLst>
          </p:cNvPr>
          <p:cNvSpPr>
            <a:spLocks noGrp="1"/>
          </p:cNvSpPr>
          <p:nvPr>
            <p:ph type="title"/>
          </p:nvPr>
        </p:nvSpPr>
        <p:spPr/>
        <p:txBody>
          <a:bodyPr/>
          <a:lstStyle/>
          <a:p>
            <a:r>
              <a:rPr lang="en-US" dirty="0"/>
              <a:t>Post-Incident Investigation Reports</a:t>
            </a:r>
          </a:p>
        </p:txBody>
      </p:sp>
      <p:sp>
        <p:nvSpPr>
          <p:cNvPr id="3" name="Content Placeholder 2">
            <a:extLst>
              <a:ext uri="{FF2B5EF4-FFF2-40B4-BE49-F238E27FC236}">
                <a16:creationId xmlns:a16="http://schemas.microsoft.com/office/drawing/2014/main" id="{9CAB554B-85A3-FFD3-9580-02462EB3F680}"/>
              </a:ext>
            </a:extLst>
          </p:cNvPr>
          <p:cNvSpPr>
            <a:spLocks noGrp="1"/>
          </p:cNvSpPr>
          <p:nvPr>
            <p:ph idx="1"/>
          </p:nvPr>
        </p:nvSpPr>
        <p:spPr>
          <a:xfrm>
            <a:off x="838200" y="1690688"/>
            <a:ext cx="10515600" cy="4151630"/>
          </a:xfrm>
        </p:spPr>
        <p:txBody>
          <a:bodyPr>
            <a:normAutofit/>
          </a:bodyPr>
          <a:lstStyle/>
          <a:p>
            <a:pPr eaLnBrk="1" hangingPunct="1">
              <a:lnSpc>
                <a:spcPct val="90000"/>
              </a:lnSpc>
            </a:pPr>
            <a:r>
              <a:rPr lang="en-US" sz="2400" dirty="0"/>
              <a:t>The Department Safety Committee will review all reports of injury or exposure to determine if changes are needed to safety protocols or safety training.  County Risk Management also offers recommendations.</a:t>
            </a:r>
          </a:p>
        </p:txBody>
      </p:sp>
      <p:pic>
        <p:nvPicPr>
          <p:cNvPr id="5" name="Graphic 1">
            <a:extLst>
              <a:ext uri="{FF2B5EF4-FFF2-40B4-BE49-F238E27FC236}">
                <a16:creationId xmlns:a16="http://schemas.microsoft.com/office/drawing/2014/main" id="{8E63CFEF-F5D1-3FAC-4A34-12CD98FC6359}"/>
              </a:ext>
            </a:extLst>
          </p:cNvPr>
          <p:cNvPicPr>
            <a:picLocks noChangeAspect="1"/>
          </p:cNvPicPr>
          <p:nvPr/>
        </p:nvPicPr>
        <p:blipFill>
          <a:blip r:embed="rId2"/>
          <a:srcRect/>
          <a:stretch/>
        </p:blipFill>
        <p:spPr>
          <a:xfrm>
            <a:off x="838200" y="6058818"/>
            <a:ext cx="1484830" cy="703340"/>
          </a:xfrm>
          <a:prstGeom prst="rect">
            <a:avLst/>
          </a:prstGeom>
          <a:noFill/>
        </p:spPr>
      </p:pic>
    </p:spTree>
    <p:extLst>
      <p:ext uri="{BB962C8B-B14F-4D97-AF65-F5344CB8AC3E}">
        <p14:creationId xmlns:p14="http://schemas.microsoft.com/office/powerpoint/2010/main" val="9820376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88171-74D2-D7E2-6FAF-C2906C14B578}"/>
              </a:ext>
            </a:extLst>
          </p:cNvPr>
          <p:cNvSpPr>
            <a:spLocks noGrp="1"/>
          </p:cNvSpPr>
          <p:nvPr>
            <p:ph type="title"/>
          </p:nvPr>
        </p:nvSpPr>
        <p:spPr/>
        <p:txBody>
          <a:bodyPr/>
          <a:lstStyle/>
          <a:p>
            <a:r>
              <a:rPr lang="en-US" dirty="0"/>
              <a:t>PPE Maintenance and General Rules</a:t>
            </a:r>
          </a:p>
        </p:txBody>
      </p:sp>
      <p:sp>
        <p:nvSpPr>
          <p:cNvPr id="3" name="Content Placeholder 2">
            <a:extLst>
              <a:ext uri="{FF2B5EF4-FFF2-40B4-BE49-F238E27FC236}">
                <a16:creationId xmlns:a16="http://schemas.microsoft.com/office/drawing/2014/main" id="{9CAB554B-85A3-FFD3-9580-02462EB3F680}"/>
              </a:ext>
            </a:extLst>
          </p:cNvPr>
          <p:cNvSpPr>
            <a:spLocks noGrp="1"/>
          </p:cNvSpPr>
          <p:nvPr>
            <p:ph idx="1"/>
          </p:nvPr>
        </p:nvSpPr>
        <p:spPr>
          <a:xfrm>
            <a:off x="838200" y="1690688"/>
            <a:ext cx="10515600" cy="4151630"/>
          </a:xfrm>
        </p:spPr>
        <p:txBody>
          <a:bodyPr>
            <a:normAutofit/>
          </a:bodyPr>
          <a:lstStyle/>
          <a:p>
            <a:pPr eaLnBrk="1" hangingPunct="1">
              <a:lnSpc>
                <a:spcPct val="90000"/>
              </a:lnSpc>
            </a:pPr>
            <a:r>
              <a:rPr lang="en-US" sz="2400" dirty="0"/>
              <a:t>PPE furnished by the </a:t>
            </a:r>
            <a:r>
              <a:rPr lang="en-US" sz="2400" dirty="0" err="1"/>
              <a:t>OME</a:t>
            </a:r>
            <a:r>
              <a:rPr lang="en-US" sz="2400" dirty="0"/>
              <a:t> that is damaged or worn out by use will be replaced.</a:t>
            </a:r>
          </a:p>
          <a:p>
            <a:pPr eaLnBrk="1" hangingPunct="1">
              <a:lnSpc>
                <a:spcPct val="90000"/>
              </a:lnSpc>
            </a:pPr>
            <a:r>
              <a:rPr lang="en-US" sz="2400" dirty="0"/>
              <a:t>Employees are responsible for notifying their supervisor when PPE is damaged or worn out by use.</a:t>
            </a:r>
          </a:p>
          <a:p>
            <a:pPr eaLnBrk="1" hangingPunct="1">
              <a:lnSpc>
                <a:spcPct val="90000"/>
              </a:lnSpc>
            </a:pPr>
            <a:r>
              <a:rPr lang="en-US" sz="2400" dirty="0"/>
              <a:t>PPE should never be worn in areas where eating and drinking occur.</a:t>
            </a:r>
          </a:p>
        </p:txBody>
      </p:sp>
      <p:pic>
        <p:nvPicPr>
          <p:cNvPr id="5" name="Graphic 1">
            <a:extLst>
              <a:ext uri="{FF2B5EF4-FFF2-40B4-BE49-F238E27FC236}">
                <a16:creationId xmlns:a16="http://schemas.microsoft.com/office/drawing/2014/main" id="{8E63CFEF-F5D1-3FAC-4A34-12CD98FC6359}"/>
              </a:ext>
            </a:extLst>
          </p:cNvPr>
          <p:cNvPicPr>
            <a:picLocks noChangeAspect="1"/>
          </p:cNvPicPr>
          <p:nvPr/>
        </p:nvPicPr>
        <p:blipFill>
          <a:blip r:embed="rId2"/>
          <a:srcRect/>
          <a:stretch/>
        </p:blipFill>
        <p:spPr>
          <a:xfrm>
            <a:off x="838200" y="6058818"/>
            <a:ext cx="1484830" cy="703340"/>
          </a:xfrm>
          <a:prstGeom prst="rect">
            <a:avLst/>
          </a:prstGeom>
          <a:noFill/>
        </p:spPr>
      </p:pic>
    </p:spTree>
    <p:extLst>
      <p:ext uri="{BB962C8B-B14F-4D97-AF65-F5344CB8AC3E}">
        <p14:creationId xmlns:p14="http://schemas.microsoft.com/office/powerpoint/2010/main" val="42690199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88171-74D2-D7E2-6FAF-C2906C14B578}"/>
              </a:ext>
            </a:extLst>
          </p:cNvPr>
          <p:cNvSpPr>
            <a:spLocks noGrp="1"/>
          </p:cNvSpPr>
          <p:nvPr>
            <p:ph type="title"/>
          </p:nvPr>
        </p:nvSpPr>
        <p:spPr/>
        <p:txBody>
          <a:bodyPr/>
          <a:lstStyle/>
          <a:p>
            <a:pPr algn="ctr"/>
            <a:r>
              <a:rPr lang="en-US" dirty="0"/>
              <a:t>Conclusions</a:t>
            </a:r>
          </a:p>
        </p:txBody>
      </p:sp>
      <p:sp>
        <p:nvSpPr>
          <p:cNvPr id="3" name="Content Placeholder 2">
            <a:extLst>
              <a:ext uri="{FF2B5EF4-FFF2-40B4-BE49-F238E27FC236}">
                <a16:creationId xmlns:a16="http://schemas.microsoft.com/office/drawing/2014/main" id="{9CAB554B-85A3-FFD3-9580-02462EB3F680}"/>
              </a:ext>
            </a:extLst>
          </p:cNvPr>
          <p:cNvSpPr>
            <a:spLocks noGrp="1"/>
          </p:cNvSpPr>
          <p:nvPr>
            <p:ph idx="1"/>
          </p:nvPr>
        </p:nvSpPr>
        <p:spPr>
          <a:xfrm>
            <a:off x="838200" y="1948070"/>
            <a:ext cx="10515600" cy="3894248"/>
          </a:xfrm>
        </p:spPr>
        <p:txBody>
          <a:bodyPr>
            <a:normAutofit/>
          </a:bodyPr>
          <a:lstStyle/>
          <a:p>
            <a:pPr eaLnBrk="1" hangingPunct="1">
              <a:lnSpc>
                <a:spcPct val="90000"/>
              </a:lnSpc>
            </a:pPr>
            <a:r>
              <a:rPr lang="en-US" sz="2400" dirty="0"/>
              <a:t>Full compliance with PPE use is </a:t>
            </a:r>
            <a:r>
              <a:rPr lang="en-US" sz="2400" b="1" dirty="0"/>
              <a:t>REQUIRED</a:t>
            </a:r>
            <a:r>
              <a:rPr lang="en-US" sz="2400" dirty="0"/>
              <a:t> at the </a:t>
            </a:r>
            <a:r>
              <a:rPr lang="en-US" sz="2400" dirty="0" err="1"/>
              <a:t>OME</a:t>
            </a:r>
            <a:r>
              <a:rPr lang="en-US" sz="2400" dirty="0"/>
              <a:t>.</a:t>
            </a:r>
          </a:p>
          <a:p>
            <a:pPr eaLnBrk="1" hangingPunct="1">
              <a:lnSpc>
                <a:spcPct val="90000"/>
              </a:lnSpc>
            </a:pPr>
            <a:r>
              <a:rPr lang="en-US" sz="2400" dirty="0"/>
              <a:t>Correct and regular use of PPE is the best way of protecting you from infection and injury in the workplace</a:t>
            </a:r>
          </a:p>
          <a:p>
            <a:pPr eaLnBrk="1" hangingPunct="1">
              <a:lnSpc>
                <a:spcPct val="90000"/>
              </a:lnSpc>
            </a:pPr>
            <a:r>
              <a:rPr lang="en-US" sz="2400" dirty="0"/>
              <a:t>Encourage others to follow your example - for their safety and yours!</a:t>
            </a:r>
          </a:p>
        </p:txBody>
      </p:sp>
      <p:pic>
        <p:nvPicPr>
          <p:cNvPr id="5" name="Graphic 1">
            <a:extLst>
              <a:ext uri="{FF2B5EF4-FFF2-40B4-BE49-F238E27FC236}">
                <a16:creationId xmlns:a16="http://schemas.microsoft.com/office/drawing/2014/main" id="{8E63CFEF-F5D1-3FAC-4A34-12CD98FC6359}"/>
              </a:ext>
            </a:extLst>
          </p:cNvPr>
          <p:cNvPicPr>
            <a:picLocks noChangeAspect="1"/>
          </p:cNvPicPr>
          <p:nvPr/>
        </p:nvPicPr>
        <p:blipFill>
          <a:blip r:embed="rId2"/>
          <a:srcRect/>
          <a:stretch/>
        </p:blipFill>
        <p:spPr>
          <a:xfrm>
            <a:off x="838200" y="6058818"/>
            <a:ext cx="1484830" cy="703340"/>
          </a:xfrm>
          <a:prstGeom prst="rect">
            <a:avLst/>
          </a:prstGeom>
          <a:noFill/>
        </p:spPr>
      </p:pic>
    </p:spTree>
    <p:extLst>
      <p:ext uri="{BB962C8B-B14F-4D97-AF65-F5344CB8AC3E}">
        <p14:creationId xmlns:p14="http://schemas.microsoft.com/office/powerpoint/2010/main" val="19359420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rocky hillside with a body of water in the distance&#10;&#10;Description automatically generated with low confidence">
            <a:extLst>
              <a:ext uri="{FF2B5EF4-FFF2-40B4-BE49-F238E27FC236}">
                <a16:creationId xmlns:a16="http://schemas.microsoft.com/office/drawing/2014/main" id="{127F4C07-F7C1-7A4D-0A6D-A28D032031E7}"/>
              </a:ext>
            </a:extLst>
          </p:cNvPr>
          <p:cNvPicPr>
            <a:picLocks noGrp="1" noChangeAspect="1"/>
          </p:cNvPicPr>
          <p:nvPr>
            <p:ph type="pic" sz="quarter" idx="16"/>
          </p:nvPr>
        </p:nvPicPr>
        <p:blipFill>
          <a:blip r:embed="rId2" cstate="screen">
            <a:extLst>
              <a:ext uri="{28A0092B-C50C-407E-A947-70E740481C1C}">
                <a14:useLocalDpi xmlns:a14="http://schemas.microsoft.com/office/drawing/2010/main"/>
              </a:ext>
            </a:extLst>
          </a:blip>
          <a:srcRect/>
          <a:stretch>
            <a:fillRect/>
          </a:stretch>
        </p:blipFill>
        <p:spPr/>
      </p:pic>
      <p:pic>
        <p:nvPicPr>
          <p:cNvPr id="2" name="Graphic 1">
            <a:extLst>
              <a:ext uri="{FF2B5EF4-FFF2-40B4-BE49-F238E27FC236}">
                <a16:creationId xmlns:a16="http://schemas.microsoft.com/office/drawing/2014/main" id="{E193EB29-F71F-0032-8C25-DB21857D658A}"/>
              </a:ext>
            </a:extLst>
          </p:cNvPr>
          <p:cNvPicPr>
            <a:picLocks noChangeAspect="1"/>
          </p:cNvPicPr>
          <p:nvPr/>
        </p:nvPicPr>
        <p:blipFill>
          <a:blip r:embed="rId3"/>
          <a:srcRect/>
          <a:stretch/>
        </p:blipFill>
        <p:spPr>
          <a:xfrm>
            <a:off x="838200" y="6058818"/>
            <a:ext cx="1484830" cy="703340"/>
          </a:xfrm>
          <a:prstGeom prst="rect">
            <a:avLst/>
          </a:prstGeom>
          <a:noFill/>
        </p:spPr>
      </p:pic>
    </p:spTree>
    <p:extLst>
      <p:ext uri="{BB962C8B-B14F-4D97-AF65-F5344CB8AC3E}">
        <p14:creationId xmlns:p14="http://schemas.microsoft.com/office/powerpoint/2010/main" val="39005161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B2C80-35D7-53F0-0C44-3AFE5E425426}"/>
              </a:ext>
            </a:extLst>
          </p:cNvPr>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1996636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88171-74D2-D7E2-6FAF-C2906C14B578}"/>
              </a:ext>
            </a:extLst>
          </p:cNvPr>
          <p:cNvSpPr>
            <a:spLocks noGrp="1"/>
          </p:cNvSpPr>
          <p:nvPr>
            <p:ph type="title"/>
          </p:nvPr>
        </p:nvSpPr>
        <p:spPr/>
        <p:txBody>
          <a:bodyPr/>
          <a:lstStyle/>
          <a:p>
            <a:pPr algn="ctr"/>
            <a:r>
              <a:rPr lang="en-US" dirty="0"/>
              <a:t>Universal Precautions</a:t>
            </a:r>
          </a:p>
        </p:txBody>
      </p:sp>
      <p:sp>
        <p:nvSpPr>
          <p:cNvPr id="3" name="Content Placeholder 2">
            <a:extLst>
              <a:ext uri="{FF2B5EF4-FFF2-40B4-BE49-F238E27FC236}">
                <a16:creationId xmlns:a16="http://schemas.microsoft.com/office/drawing/2014/main" id="{9CAB554B-85A3-FFD3-9580-02462EB3F680}"/>
              </a:ext>
            </a:extLst>
          </p:cNvPr>
          <p:cNvSpPr>
            <a:spLocks noGrp="1"/>
          </p:cNvSpPr>
          <p:nvPr>
            <p:ph idx="1"/>
          </p:nvPr>
        </p:nvSpPr>
        <p:spPr>
          <a:xfrm>
            <a:off x="838200" y="1690688"/>
            <a:ext cx="10515600" cy="4151630"/>
          </a:xfrm>
        </p:spPr>
        <p:txBody>
          <a:bodyPr>
            <a:normAutofit/>
          </a:bodyPr>
          <a:lstStyle/>
          <a:p>
            <a:pPr eaLnBrk="1" hangingPunct="1">
              <a:lnSpc>
                <a:spcPct val="90000"/>
              </a:lnSpc>
            </a:pPr>
            <a:r>
              <a:rPr lang="en-US" sz="2600" dirty="0"/>
              <a:t>Any employee in contact with a decedent or blood/body fluids from the decedent will assume the decedent was/is a carrier of a transmissible illness (HIV, hepatitis, TB, etc.)</a:t>
            </a:r>
          </a:p>
          <a:p>
            <a:pPr eaLnBrk="1" hangingPunct="1">
              <a:lnSpc>
                <a:spcPct val="90000"/>
              </a:lnSpc>
            </a:pPr>
            <a:r>
              <a:rPr lang="en-US" sz="2600" dirty="0"/>
              <a:t>PPE will be used with any contact with the decedent</a:t>
            </a:r>
          </a:p>
          <a:p>
            <a:pPr eaLnBrk="1" hangingPunct="1">
              <a:lnSpc>
                <a:spcPct val="90000"/>
              </a:lnSpc>
            </a:pPr>
            <a:r>
              <a:rPr lang="en-US" sz="2600" dirty="0"/>
              <a:t>Amount of PPE used depends upon degree of exposure (gloves for basic handling of decedent, up to full PPE use during full autopsy)</a:t>
            </a:r>
          </a:p>
        </p:txBody>
      </p:sp>
      <p:pic>
        <p:nvPicPr>
          <p:cNvPr id="5" name="Graphic 1">
            <a:extLst>
              <a:ext uri="{FF2B5EF4-FFF2-40B4-BE49-F238E27FC236}">
                <a16:creationId xmlns:a16="http://schemas.microsoft.com/office/drawing/2014/main" id="{8E63CFEF-F5D1-3FAC-4A34-12CD98FC6359}"/>
              </a:ext>
            </a:extLst>
          </p:cNvPr>
          <p:cNvPicPr>
            <a:picLocks noChangeAspect="1"/>
          </p:cNvPicPr>
          <p:nvPr/>
        </p:nvPicPr>
        <p:blipFill>
          <a:blip r:embed="rId2"/>
          <a:srcRect/>
          <a:stretch/>
        </p:blipFill>
        <p:spPr>
          <a:xfrm>
            <a:off x="838200" y="6058818"/>
            <a:ext cx="1484830" cy="703340"/>
          </a:xfrm>
          <a:prstGeom prst="rect">
            <a:avLst/>
          </a:prstGeom>
          <a:noFill/>
        </p:spPr>
      </p:pic>
    </p:spTree>
    <p:extLst>
      <p:ext uri="{BB962C8B-B14F-4D97-AF65-F5344CB8AC3E}">
        <p14:creationId xmlns:p14="http://schemas.microsoft.com/office/powerpoint/2010/main" val="1962137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88171-74D2-D7E2-6FAF-C2906C14B578}"/>
              </a:ext>
            </a:extLst>
          </p:cNvPr>
          <p:cNvSpPr>
            <a:spLocks noGrp="1"/>
          </p:cNvSpPr>
          <p:nvPr>
            <p:ph type="title"/>
          </p:nvPr>
        </p:nvSpPr>
        <p:spPr/>
        <p:txBody>
          <a:bodyPr/>
          <a:lstStyle/>
          <a:p>
            <a:pPr algn="ctr"/>
            <a:r>
              <a:rPr lang="en-US" dirty="0"/>
              <a:t>Biohazards at the </a:t>
            </a:r>
            <a:r>
              <a:rPr lang="en-US" dirty="0" err="1"/>
              <a:t>OME</a:t>
            </a:r>
            <a:endParaRPr lang="en-US" dirty="0"/>
          </a:p>
        </p:txBody>
      </p:sp>
      <p:sp>
        <p:nvSpPr>
          <p:cNvPr id="3" name="Content Placeholder 2">
            <a:extLst>
              <a:ext uri="{FF2B5EF4-FFF2-40B4-BE49-F238E27FC236}">
                <a16:creationId xmlns:a16="http://schemas.microsoft.com/office/drawing/2014/main" id="{9CAB554B-85A3-FFD3-9580-02462EB3F680}"/>
              </a:ext>
            </a:extLst>
          </p:cNvPr>
          <p:cNvSpPr>
            <a:spLocks noGrp="1"/>
          </p:cNvSpPr>
          <p:nvPr>
            <p:ph idx="1"/>
          </p:nvPr>
        </p:nvSpPr>
        <p:spPr>
          <a:xfrm>
            <a:off x="838200" y="1895060"/>
            <a:ext cx="10515600" cy="3947257"/>
          </a:xfrm>
        </p:spPr>
        <p:txBody>
          <a:bodyPr/>
          <a:lstStyle/>
          <a:p>
            <a:pPr eaLnBrk="1" hangingPunct="1"/>
            <a:r>
              <a:rPr lang="en-US" dirty="0"/>
              <a:t>Splashes of blood/body fluids</a:t>
            </a:r>
          </a:p>
          <a:p>
            <a:pPr lvl="1" eaLnBrk="1" hangingPunct="1"/>
            <a:r>
              <a:rPr lang="en-US" dirty="0"/>
              <a:t>Gown, eye protection, gloves, head/foot covers</a:t>
            </a:r>
          </a:p>
          <a:p>
            <a:pPr eaLnBrk="1" hangingPunct="1"/>
            <a:r>
              <a:rPr lang="en-US" dirty="0"/>
              <a:t>Sharp force injury (needlesticks, cuts)</a:t>
            </a:r>
          </a:p>
          <a:p>
            <a:pPr lvl="1" eaLnBrk="1" hangingPunct="1"/>
            <a:r>
              <a:rPr lang="en-US" dirty="0"/>
              <a:t>Layering of gloves/cut resistant gloves</a:t>
            </a:r>
          </a:p>
          <a:p>
            <a:pPr eaLnBrk="1" hangingPunct="1"/>
            <a:r>
              <a:rPr lang="en-US" dirty="0"/>
              <a:t>Aerosols (blood/body fluids/bone dust from saws)</a:t>
            </a:r>
          </a:p>
          <a:p>
            <a:pPr lvl="1" eaLnBrk="1" hangingPunct="1"/>
            <a:r>
              <a:rPr lang="en-US" dirty="0"/>
              <a:t>Respiratory protection (</a:t>
            </a:r>
            <a:r>
              <a:rPr lang="en-US" dirty="0" err="1"/>
              <a:t>N95</a:t>
            </a:r>
            <a:r>
              <a:rPr lang="en-US" dirty="0"/>
              <a:t> respirators)</a:t>
            </a:r>
          </a:p>
        </p:txBody>
      </p:sp>
      <p:pic>
        <p:nvPicPr>
          <p:cNvPr id="5" name="Graphic 1">
            <a:extLst>
              <a:ext uri="{FF2B5EF4-FFF2-40B4-BE49-F238E27FC236}">
                <a16:creationId xmlns:a16="http://schemas.microsoft.com/office/drawing/2014/main" id="{8E63CFEF-F5D1-3FAC-4A34-12CD98FC6359}"/>
              </a:ext>
            </a:extLst>
          </p:cNvPr>
          <p:cNvPicPr>
            <a:picLocks noChangeAspect="1"/>
          </p:cNvPicPr>
          <p:nvPr/>
        </p:nvPicPr>
        <p:blipFill>
          <a:blip r:embed="rId2"/>
          <a:srcRect/>
          <a:stretch/>
        </p:blipFill>
        <p:spPr>
          <a:xfrm>
            <a:off x="838200" y="6058818"/>
            <a:ext cx="1484830" cy="703340"/>
          </a:xfrm>
          <a:prstGeom prst="rect">
            <a:avLst/>
          </a:prstGeom>
          <a:noFill/>
        </p:spPr>
      </p:pic>
    </p:spTree>
    <p:extLst>
      <p:ext uri="{BB962C8B-B14F-4D97-AF65-F5344CB8AC3E}">
        <p14:creationId xmlns:p14="http://schemas.microsoft.com/office/powerpoint/2010/main" val="3227401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88171-74D2-D7E2-6FAF-C2906C14B578}"/>
              </a:ext>
            </a:extLst>
          </p:cNvPr>
          <p:cNvSpPr>
            <a:spLocks noGrp="1"/>
          </p:cNvSpPr>
          <p:nvPr>
            <p:ph type="title"/>
          </p:nvPr>
        </p:nvSpPr>
        <p:spPr/>
        <p:txBody>
          <a:bodyPr/>
          <a:lstStyle/>
          <a:p>
            <a:pPr algn="ctr"/>
            <a:r>
              <a:rPr lang="en-US" dirty="0"/>
              <a:t>Infection risks</a:t>
            </a:r>
          </a:p>
        </p:txBody>
      </p:sp>
      <p:sp>
        <p:nvSpPr>
          <p:cNvPr id="3" name="Content Placeholder 2">
            <a:extLst>
              <a:ext uri="{FF2B5EF4-FFF2-40B4-BE49-F238E27FC236}">
                <a16:creationId xmlns:a16="http://schemas.microsoft.com/office/drawing/2014/main" id="{9CAB554B-85A3-FFD3-9580-02462EB3F680}"/>
              </a:ext>
            </a:extLst>
          </p:cNvPr>
          <p:cNvSpPr>
            <a:spLocks noGrp="1"/>
          </p:cNvSpPr>
          <p:nvPr>
            <p:ph idx="1"/>
          </p:nvPr>
        </p:nvSpPr>
        <p:spPr>
          <a:xfrm>
            <a:off x="838200" y="1590261"/>
            <a:ext cx="10515600" cy="4468557"/>
          </a:xfrm>
        </p:spPr>
        <p:txBody>
          <a:bodyPr>
            <a:normAutofit lnSpcReduction="10000"/>
          </a:bodyPr>
          <a:lstStyle/>
          <a:p>
            <a:pPr eaLnBrk="1" hangingPunct="1">
              <a:lnSpc>
                <a:spcPct val="90000"/>
              </a:lnSpc>
            </a:pPr>
            <a:r>
              <a:rPr lang="en-US" dirty="0"/>
              <a:t>Bloodborne (splash or sharps injuries)</a:t>
            </a:r>
          </a:p>
          <a:p>
            <a:pPr lvl="1" eaLnBrk="1" hangingPunct="1">
              <a:lnSpc>
                <a:spcPct val="90000"/>
              </a:lnSpc>
            </a:pPr>
            <a:r>
              <a:rPr lang="en-US" dirty="0"/>
              <a:t>Hepatitis B and C</a:t>
            </a:r>
          </a:p>
          <a:p>
            <a:pPr lvl="2" eaLnBrk="1" hangingPunct="1">
              <a:lnSpc>
                <a:spcPct val="90000"/>
              </a:lnSpc>
            </a:pPr>
            <a:r>
              <a:rPr lang="en-US" dirty="0"/>
              <a:t>Hepatitis B vaccines required for all employees</a:t>
            </a:r>
          </a:p>
          <a:p>
            <a:pPr lvl="2" eaLnBrk="1" hangingPunct="1">
              <a:lnSpc>
                <a:spcPct val="90000"/>
              </a:lnSpc>
            </a:pPr>
            <a:r>
              <a:rPr lang="en-US" dirty="0"/>
              <a:t>Studies indicate about a 1.8 % transmission in needlestick injuries from a known Hepatitis C carrier</a:t>
            </a:r>
          </a:p>
          <a:p>
            <a:pPr lvl="1" eaLnBrk="1" hangingPunct="1">
              <a:lnSpc>
                <a:spcPct val="90000"/>
              </a:lnSpc>
            </a:pPr>
            <a:r>
              <a:rPr lang="en-US" dirty="0"/>
              <a:t>Human immunodeficiency virus (HIV)</a:t>
            </a:r>
          </a:p>
          <a:p>
            <a:pPr eaLnBrk="1" hangingPunct="1">
              <a:lnSpc>
                <a:spcPct val="90000"/>
              </a:lnSpc>
            </a:pPr>
            <a:r>
              <a:rPr lang="en-US" dirty="0"/>
              <a:t>Airborne (inhalation of aerosols)</a:t>
            </a:r>
          </a:p>
          <a:p>
            <a:pPr lvl="1" eaLnBrk="1" hangingPunct="1">
              <a:lnSpc>
                <a:spcPct val="90000"/>
              </a:lnSpc>
            </a:pPr>
            <a:r>
              <a:rPr lang="en-US" dirty="0"/>
              <a:t>Tuberculosis</a:t>
            </a:r>
          </a:p>
          <a:p>
            <a:pPr lvl="2" eaLnBrk="1" hangingPunct="1">
              <a:lnSpc>
                <a:spcPct val="90000"/>
              </a:lnSpc>
            </a:pPr>
            <a:r>
              <a:rPr lang="en-US" dirty="0"/>
              <a:t>Hardy organism, may be detected on morgue surfaces and grown in culture weeks following a TB autopsy</a:t>
            </a:r>
          </a:p>
          <a:p>
            <a:pPr lvl="1" eaLnBrk="1" hangingPunct="1">
              <a:lnSpc>
                <a:spcPct val="90000"/>
              </a:lnSpc>
            </a:pPr>
            <a:r>
              <a:rPr lang="en-US" dirty="0"/>
              <a:t>Bacterial meningitis</a:t>
            </a:r>
          </a:p>
          <a:p>
            <a:pPr lvl="1" eaLnBrk="1" hangingPunct="1">
              <a:lnSpc>
                <a:spcPct val="90000"/>
              </a:lnSpc>
            </a:pPr>
            <a:r>
              <a:rPr lang="en-US" dirty="0"/>
              <a:t>Viral diseases (encephalitis, hantavirus, SARS)</a:t>
            </a:r>
          </a:p>
        </p:txBody>
      </p:sp>
      <p:pic>
        <p:nvPicPr>
          <p:cNvPr id="5" name="Graphic 1">
            <a:extLst>
              <a:ext uri="{FF2B5EF4-FFF2-40B4-BE49-F238E27FC236}">
                <a16:creationId xmlns:a16="http://schemas.microsoft.com/office/drawing/2014/main" id="{8E63CFEF-F5D1-3FAC-4A34-12CD98FC6359}"/>
              </a:ext>
            </a:extLst>
          </p:cNvPr>
          <p:cNvPicPr>
            <a:picLocks noChangeAspect="1"/>
          </p:cNvPicPr>
          <p:nvPr/>
        </p:nvPicPr>
        <p:blipFill>
          <a:blip r:embed="rId2"/>
          <a:srcRect/>
          <a:stretch/>
        </p:blipFill>
        <p:spPr>
          <a:xfrm>
            <a:off x="838200" y="6058818"/>
            <a:ext cx="1484830" cy="703340"/>
          </a:xfrm>
          <a:prstGeom prst="rect">
            <a:avLst/>
          </a:prstGeom>
          <a:noFill/>
        </p:spPr>
      </p:pic>
    </p:spTree>
    <p:extLst>
      <p:ext uri="{BB962C8B-B14F-4D97-AF65-F5344CB8AC3E}">
        <p14:creationId xmlns:p14="http://schemas.microsoft.com/office/powerpoint/2010/main" val="719798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88171-74D2-D7E2-6FAF-C2906C14B578}"/>
              </a:ext>
            </a:extLst>
          </p:cNvPr>
          <p:cNvSpPr>
            <a:spLocks noGrp="1"/>
          </p:cNvSpPr>
          <p:nvPr>
            <p:ph type="title"/>
          </p:nvPr>
        </p:nvSpPr>
        <p:spPr/>
        <p:txBody>
          <a:bodyPr/>
          <a:lstStyle/>
          <a:p>
            <a:pPr algn="ctr"/>
            <a:r>
              <a:rPr lang="en-US" dirty="0"/>
              <a:t>PPE Uses</a:t>
            </a:r>
          </a:p>
        </p:txBody>
      </p:sp>
      <p:sp>
        <p:nvSpPr>
          <p:cNvPr id="3" name="Content Placeholder 2">
            <a:extLst>
              <a:ext uri="{FF2B5EF4-FFF2-40B4-BE49-F238E27FC236}">
                <a16:creationId xmlns:a16="http://schemas.microsoft.com/office/drawing/2014/main" id="{9CAB554B-85A3-FFD3-9580-02462EB3F680}"/>
              </a:ext>
            </a:extLst>
          </p:cNvPr>
          <p:cNvSpPr>
            <a:spLocks noGrp="1"/>
          </p:cNvSpPr>
          <p:nvPr>
            <p:ph idx="1"/>
          </p:nvPr>
        </p:nvSpPr>
        <p:spPr>
          <a:xfrm>
            <a:off x="838200" y="1690688"/>
            <a:ext cx="10515600" cy="4151630"/>
          </a:xfrm>
        </p:spPr>
        <p:txBody>
          <a:bodyPr/>
          <a:lstStyle/>
          <a:p>
            <a:pPr eaLnBrk="1" hangingPunct="1">
              <a:lnSpc>
                <a:spcPct val="90000"/>
              </a:lnSpc>
            </a:pPr>
            <a:r>
              <a:rPr lang="en-US" dirty="0"/>
              <a:t>PPE are used for the prevention of:</a:t>
            </a:r>
          </a:p>
          <a:p>
            <a:pPr lvl="1" eaLnBrk="1" hangingPunct="1">
              <a:lnSpc>
                <a:spcPct val="90000"/>
              </a:lnSpc>
            </a:pPr>
            <a:r>
              <a:rPr lang="en-US" dirty="0"/>
              <a:t>Personal infection or injury arising from contamination by blood or body fluid of hair, eyes, clothing, or skin</a:t>
            </a:r>
          </a:p>
          <a:p>
            <a:pPr lvl="1" eaLnBrk="1" hangingPunct="1">
              <a:lnSpc>
                <a:spcPct val="90000"/>
              </a:lnSpc>
            </a:pPr>
            <a:r>
              <a:rPr lang="en-US" dirty="0"/>
              <a:t>Transmission of these infectious agents to others in the workplace by the contaminated worker</a:t>
            </a:r>
          </a:p>
        </p:txBody>
      </p:sp>
      <p:pic>
        <p:nvPicPr>
          <p:cNvPr id="5" name="Graphic 1">
            <a:extLst>
              <a:ext uri="{FF2B5EF4-FFF2-40B4-BE49-F238E27FC236}">
                <a16:creationId xmlns:a16="http://schemas.microsoft.com/office/drawing/2014/main" id="{8E63CFEF-F5D1-3FAC-4A34-12CD98FC6359}"/>
              </a:ext>
            </a:extLst>
          </p:cNvPr>
          <p:cNvPicPr>
            <a:picLocks noChangeAspect="1"/>
          </p:cNvPicPr>
          <p:nvPr/>
        </p:nvPicPr>
        <p:blipFill>
          <a:blip r:embed="rId2"/>
          <a:srcRect/>
          <a:stretch/>
        </p:blipFill>
        <p:spPr>
          <a:xfrm>
            <a:off x="838200" y="6058818"/>
            <a:ext cx="1484830" cy="703340"/>
          </a:xfrm>
          <a:prstGeom prst="rect">
            <a:avLst/>
          </a:prstGeom>
          <a:noFill/>
        </p:spPr>
      </p:pic>
    </p:spTree>
    <p:extLst>
      <p:ext uri="{BB962C8B-B14F-4D97-AF65-F5344CB8AC3E}">
        <p14:creationId xmlns:p14="http://schemas.microsoft.com/office/powerpoint/2010/main" val="2005797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88171-74D2-D7E2-6FAF-C2906C14B578}"/>
              </a:ext>
            </a:extLst>
          </p:cNvPr>
          <p:cNvSpPr>
            <a:spLocks noGrp="1"/>
          </p:cNvSpPr>
          <p:nvPr>
            <p:ph type="title"/>
          </p:nvPr>
        </p:nvSpPr>
        <p:spPr/>
        <p:txBody>
          <a:bodyPr/>
          <a:lstStyle/>
          <a:p>
            <a:r>
              <a:rPr lang="en-US" dirty="0"/>
              <a:t>PPE Types and Uses: Gloves</a:t>
            </a:r>
          </a:p>
        </p:txBody>
      </p:sp>
      <p:sp>
        <p:nvSpPr>
          <p:cNvPr id="3" name="Content Placeholder 2">
            <a:extLst>
              <a:ext uri="{FF2B5EF4-FFF2-40B4-BE49-F238E27FC236}">
                <a16:creationId xmlns:a16="http://schemas.microsoft.com/office/drawing/2014/main" id="{9CAB554B-85A3-FFD3-9580-02462EB3F680}"/>
              </a:ext>
            </a:extLst>
          </p:cNvPr>
          <p:cNvSpPr>
            <a:spLocks noGrp="1"/>
          </p:cNvSpPr>
          <p:nvPr>
            <p:ph idx="1"/>
          </p:nvPr>
        </p:nvSpPr>
        <p:spPr>
          <a:xfrm>
            <a:off x="838200" y="1690688"/>
            <a:ext cx="10515600" cy="4151630"/>
          </a:xfrm>
        </p:spPr>
        <p:txBody>
          <a:bodyPr/>
          <a:lstStyle/>
          <a:p>
            <a:pPr eaLnBrk="1" hangingPunct="1"/>
            <a:r>
              <a:rPr lang="en-US" dirty="0"/>
              <a:t>Should be worn:</a:t>
            </a:r>
          </a:p>
          <a:p>
            <a:pPr lvl="1" eaLnBrk="1" hangingPunct="1"/>
            <a:r>
              <a:rPr lang="en-US" dirty="0"/>
              <a:t>Before all contact with bodies, contaminated clothing or effects of the bodies, or contaminated or potentially contaminated surfaces within the autopsy suite</a:t>
            </a:r>
          </a:p>
          <a:p>
            <a:pPr lvl="1" eaLnBrk="1" hangingPunct="1"/>
            <a:r>
              <a:rPr lang="en-US" dirty="0"/>
              <a:t>Before and during all cleaning of equipment, tables, and other examination areas</a:t>
            </a:r>
          </a:p>
        </p:txBody>
      </p:sp>
      <p:pic>
        <p:nvPicPr>
          <p:cNvPr id="5" name="Graphic 1">
            <a:extLst>
              <a:ext uri="{FF2B5EF4-FFF2-40B4-BE49-F238E27FC236}">
                <a16:creationId xmlns:a16="http://schemas.microsoft.com/office/drawing/2014/main" id="{8E63CFEF-F5D1-3FAC-4A34-12CD98FC6359}"/>
              </a:ext>
            </a:extLst>
          </p:cNvPr>
          <p:cNvPicPr>
            <a:picLocks noChangeAspect="1"/>
          </p:cNvPicPr>
          <p:nvPr/>
        </p:nvPicPr>
        <p:blipFill>
          <a:blip r:embed="rId2"/>
          <a:srcRect/>
          <a:stretch/>
        </p:blipFill>
        <p:spPr>
          <a:xfrm>
            <a:off x="838200" y="6058818"/>
            <a:ext cx="1484830" cy="703340"/>
          </a:xfrm>
          <a:prstGeom prst="rect">
            <a:avLst/>
          </a:prstGeom>
          <a:noFill/>
        </p:spPr>
      </p:pic>
    </p:spTree>
    <p:extLst>
      <p:ext uri="{BB962C8B-B14F-4D97-AF65-F5344CB8AC3E}">
        <p14:creationId xmlns:p14="http://schemas.microsoft.com/office/powerpoint/2010/main" val="2688870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88171-74D2-D7E2-6FAF-C2906C14B578}"/>
              </a:ext>
            </a:extLst>
          </p:cNvPr>
          <p:cNvSpPr>
            <a:spLocks noGrp="1"/>
          </p:cNvSpPr>
          <p:nvPr>
            <p:ph type="title"/>
          </p:nvPr>
        </p:nvSpPr>
        <p:spPr/>
        <p:txBody>
          <a:bodyPr/>
          <a:lstStyle/>
          <a:p>
            <a:pPr algn="ctr"/>
            <a:r>
              <a:rPr lang="en-US" dirty="0"/>
              <a:t>Glove Use 	</a:t>
            </a:r>
          </a:p>
        </p:txBody>
      </p:sp>
      <p:sp>
        <p:nvSpPr>
          <p:cNvPr id="3" name="Content Placeholder 2">
            <a:extLst>
              <a:ext uri="{FF2B5EF4-FFF2-40B4-BE49-F238E27FC236}">
                <a16:creationId xmlns:a16="http://schemas.microsoft.com/office/drawing/2014/main" id="{9CAB554B-85A3-FFD3-9580-02462EB3F680}"/>
              </a:ext>
            </a:extLst>
          </p:cNvPr>
          <p:cNvSpPr>
            <a:spLocks noGrp="1"/>
          </p:cNvSpPr>
          <p:nvPr>
            <p:ph idx="1"/>
          </p:nvPr>
        </p:nvSpPr>
        <p:spPr>
          <a:xfrm>
            <a:off x="838200" y="1811044"/>
            <a:ext cx="10515600" cy="4031273"/>
          </a:xfrm>
        </p:spPr>
        <p:txBody>
          <a:bodyPr>
            <a:normAutofit/>
          </a:bodyPr>
          <a:lstStyle/>
          <a:p>
            <a:pPr eaLnBrk="1" hangingPunct="1"/>
            <a:r>
              <a:rPr lang="en-US" sz="2400" dirty="0"/>
              <a:t>Should be inspected prior to use for holes or defects; check expiration date</a:t>
            </a:r>
          </a:p>
          <a:p>
            <a:pPr eaLnBrk="1" hangingPunct="1"/>
            <a:r>
              <a:rPr lang="en-US" sz="2400" dirty="0"/>
              <a:t>Multiple layers (two or more gloves per hand) recommended, as comfort and dexterity allow</a:t>
            </a:r>
          </a:p>
          <a:p>
            <a:pPr eaLnBrk="1" hangingPunct="1"/>
            <a:r>
              <a:rPr lang="en-US" sz="2400" dirty="0"/>
              <a:t>Should be changed regularly (between cases)</a:t>
            </a:r>
          </a:p>
          <a:p>
            <a:pPr eaLnBrk="1" hangingPunct="1"/>
            <a:r>
              <a:rPr lang="en-US" sz="2400" dirty="0"/>
              <a:t>Should not be washed, stored soiled, or re-used</a:t>
            </a:r>
          </a:p>
          <a:p>
            <a:pPr eaLnBrk="1" hangingPunct="1"/>
            <a:r>
              <a:rPr lang="en-US" sz="2400" dirty="0"/>
              <a:t>Should be removed and discarded in proper receptacle prior to entering clean areas.</a:t>
            </a:r>
          </a:p>
        </p:txBody>
      </p:sp>
      <p:pic>
        <p:nvPicPr>
          <p:cNvPr id="5" name="Graphic 1">
            <a:extLst>
              <a:ext uri="{FF2B5EF4-FFF2-40B4-BE49-F238E27FC236}">
                <a16:creationId xmlns:a16="http://schemas.microsoft.com/office/drawing/2014/main" id="{8E63CFEF-F5D1-3FAC-4A34-12CD98FC6359}"/>
              </a:ext>
            </a:extLst>
          </p:cNvPr>
          <p:cNvPicPr>
            <a:picLocks noChangeAspect="1"/>
          </p:cNvPicPr>
          <p:nvPr/>
        </p:nvPicPr>
        <p:blipFill>
          <a:blip r:embed="rId2"/>
          <a:srcRect/>
          <a:stretch/>
        </p:blipFill>
        <p:spPr>
          <a:xfrm>
            <a:off x="838200" y="6058818"/>
            <a:ext cx="1484830" cy="703340"/>
          </a:xfrm>
          <a:prstGeom prst="rect">
            <a:avLst/>
          </a:prstGeom>
          <a:noFill/>
        </p:spPr>
      </p:pic>
    </p:spTree>
    <p:extLst>
      <p:ext uri="{BB962C8B-B14F-4D97-AF65-F5344CB8AC3E}">
        <p14:creationId xmlns:p14="http://schemas.microsoft.com/office/powerpoint/2010/main" val="1480274801"/>
      </p:ext>
    </p:extLst>
  </p:cSld>
  <p:clrMapOvr>
    <a:masterClrMapping/>
  </p:clrMapOvr>
</p:sld>
</file>

<file path=ppt/theme/theme1.xml><?xml version="1.0" encoding="utf-8"?>
<a:theme xmlns:a="http://schemas.openxmlformats.org/drawingml/2006/main" name="Office Theme">
  <a:themeElements>
    <a:clrScheme name="Maricopa County Colors">
      <a:dk1>
        <a:srgbClr val="131D28"/>
      </a:dk1>
      <a:lt1>
        <a:srgbClr val="F1F4F7"/>
      </a:lt1>
      <a:dk2>
        <a:srgbClr val="022F3A"/>
      </a:dk2>
      <a:lt2>
        <a:srgbClr val="F1F4F7"/>
      </a:lt2>
      <a:accent1>
        <a:srgbClr val="132048"/>
      </a:accent1>
      <a:accent2>
        <a:srgbClr val="F26724"/>
      </a:accent2>
      <a:accent3>
        <a:srgbClr val="1E988A"/>
      </a:accent3>
      <a:accent4>
        <a:srgbClr val="D8DFE1"/>
      </a:accent4>
      <a:accent5>
        <a:srgbClr val="FAA21B"/>
      </a:accent5>
      <a:accent6>
        <a:srgbClr val="0070B9"/>
      </a:accent6>
      <a:hlink>
        <a:srgbClr val="0070B9"/>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ricopa County HR PowerPoint Template.pptx" id="{B09C6D01-2BD4-49D7-820C-73945E0A7828}" vid="{30AC3256-7AD7-45BD-B402-C0A0EEE003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12671A59D9F1140A627C7D7A2B1F4F0" ma:contentTypeVersion="13" ma:contentTypeDescription="Create a new document." ma:contentTypeScope="" ma:versionID="b9c16142328a7b8529dc050b03dea059">
  <xsd:schema xmlns:xsd="http://www.w3.org/2001/XMLSchema" xmlns:xs="http://www.w3.org/2001/XMLSchema" xmlns:p="http://schemas.microsoft.com/office/2006/metadata/properties" xmlns:ns2="2fb2c50e-46ed-4a58-ac00-7cbd040eb83d" xmlns:ns3="cad516b6-5e60-427c-84cb-93088935647c" targetNamespace="http://schemas.microsoft.com/office/2006/metadata/properties" ma:root="true" ma:fieldsID="363c2757c7ed5f179fd5fb1f7fcad2fb" ns2:_="" ns3:_="">
    <xsd:import namespace="2fb2c50e-46ed-4a58-ac00-7cbd040eb83d"/>
    <xsd:import namespace="cad516b6-5e60-427c-84cb-93088935647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Category"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b2c50e-46ed-4a58-ac00-7cbd040eb8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bd39d38-0a20-4b23-b9d1-24d24ed51b38"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Category" ma:index="18" nillable="true" ma:displayName="Category" ma:format="Dropdown" ma:internalName="Category">
      <xsd:simpleType>
        <xsd:restriction base="dms:Text">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d516b6-5e60-427c-84cb-93088935647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a4ffcbbf-cdc4-46e4-99cf-36d6a464eaf8}" ma:internalName="TaxCatchAll" ma:showField="CatchAllData" ma:web="cad516b6-5e60-427c-84cb-93088935647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ad516b6-5e60-427c-84cb-93088935647c" xsi:nil="true"/>
    <Category xmlns="2fb2c50e-46ed-4a58-ac00-7cbd040eb83d" xsi:nil="true"/>
    <lcf76f155ced4ddcb4097134ff3c332f xmlns="2fb2c50e-46ed-4a58-ac00-7cbd040eb83d">
      <Terms xmlns="http://schemas.microsoft.com/office/infopath/2007/PartnerControls"/>
    </lcf76f155ced4ddcb4097134ff3c332f>
    <SharedWithUsers xmlns="cad516b6-5e60-427c-84cb-93088935647c">
      <UserInfo>
        <DisplayName>Aimee Rhoads (MHR)</DisplayName>
        <AccountId>187</AccountId>
        <AccountType/>
      </UserInfo>
      <UserInfo>
        <DisplayName>Nia Rushing (MHR)</DisplayName>
        <AccountId>193</AccountId>
        <AccountType/>
      </UserInfo>
      <UserInfo>
        <DisplayName>Mike Koiv (MHR)</DisplayName>
        <AccountId>90</AccountId>
        <AccountType/>
      </UserInfo>
      <UserInfo>
        <DisplayName>Stephanie Coombs (OME)</DisplayName>
        <AccountId>15</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5B8467-3BAD-4BE2-9145-4E9E34147A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b2c50e-46ed-4a58-ac00-7cbd040eb83d"/>
    <ds:schemaRef ds:uri="cad516b6-5e60-427c-84cb-9308893564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76BBFF-CC84-4AD9-A74F-BD14AA53305F}">
  <ds:schemaRefs>
    <ds:schemaRef ds:uri="http://schemas.microsoft.com/office/2006/metadata/properties"/>
    <ds:schemaRef ds:uri="http://schemas.microsoft.com/office/infopath/2007/PartnerControls"/>
    <ds:schemaRef ds:uri="1f224134-23e5-4a25-a84a-84a74549be43"/>
    <ds:schemaRef ds:uri="cad516b6-5e60-427c-84cb-93088935647c"/>
    <ds:schemaRef ds:uri="2fb2c50e-46ed-4a58-ac00-7cbd040eb83d"/>
  </ds:schemaRefs>
</ds:datastoreItem>
</file>

<file path=customXml/itemProps3.xml><?xml version="1.0" encoding="utf-8"?>
<ds:datastoreItem xmlns:ds="http://schemas.openxmlformats.org/officeDocument/2006/customXml" ds:itemID="{B10BCF73-F218-4AEF-91A1-2A35971A727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Maricopa County PowerPoint Template-editable-logo</Template>
  <TotalTime>41</TotalTime>
  <Words>1415</Words>
  <Application>Microsoft Office PowerPoint</Application>
  <PresentationFormat>Widescreen</PresentationFormat>
  <Paragraphs>125</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Personal Protective Equipment  Maricopa County  Office of the Medical Examiner</vt:lpstr>
      <vt:lpstr>Principles of Personal Protective Equipment (PPE) Use</vt:lpstr>
      <vt:lpstr>Personal Protective Equipment (PPE)</vt:lpstr>
      <vt:lpstr>Universal Precautions</vt:lpstr>
      <vt:lpstr>Biohazards at the OME</vt:lpstr>
      <vt:lpstr>Infection risks</vt:lpstr>
      <vt:lpstr>PPE Uses</vt:lpstr>
      <vt:lpstr>PPE Types and Uses: Gloves</vt:lpstr>
      <vt:lpstr>Glove Use  </vt:lpstr>
      <vt:lpstr>Proper Glove Removal</vt:lpstr>
      <vt:lpstr>Proper Glove Removal Technique</vt:lpstr>
      <vt:lpstr>Minimal Contact Between Ungloved Hand and Contaminated Outer Surface of Glove</vt:lpstr>
      <vt:lpstr>PPE Types and Uses:   Disposable Aprons/Gowns</vt:lpstr>
      <vt:lpstr>Disposable Gowns: Remove by grasping contaminated front with gloved hand and tearing along perforations at neck. </vt:lpstr>
      <vt:lpstr>PPE Types and Uses: Eye Protection</vt:lpstr>
      <vt:lpstr>PowerPoint Presentation</vt:lpstr>
      <vt:lpstr>Splash Injuries</vt:lpstr>
      <vt:lpstr>PPE at the Scene</vt:lpstr>
      <vt:lpstr>Scene Response PPE Matrix</vt:lpstr>
      <vt:lpstr>Scene Response PPE Matrix</vt:lpstr>
      <vt:lpstr>Scene Response PPE Matrix</vt:lpstr>
      <vt:lpstr>Scene Response PPE Matrix</vt:lpstr>
      <vt:lpstr>Scene Response PPE Matrix</vt:lpstr>
      <vt:lpstr>Scene Response PPE Matrix</vt:lpstr>
      <vt:lpstr>Scene Response PPE Matrix</vt:lpstr>
      <vt:lpstr>Scene Response PPE Matrix</vt:lpstr>
      <vt:lpstr>Scene Response PPE Matrix</vt:lpstr>
      <vt:lpstr>PPE at the Scene</vt:lpstr>
      <vt:lpstr>Biohazards - Safety with sharps</vt:lpstr>
      <vt:lpstr>PowerPoint Presentation</vt:lpstr>
      <vt:lpstr>Sharps Injuries</vt:lpstr>
      <vt:lpstr>PowerPoint Presentation</vt:lpstr>
      <vt:lpstr>Needle Safety Devices - Examples</vt:lpstr>
      <vt:lpstr>Report All Injuries</vt:lpstr>
      <vt:lpstr>Post-Incident Investigation Reports</vt:lpstr>
      <vt:lpstr>PPE Maintenance and General Rules</vt:lpstr>
      <vt:lpstr>Conclusions</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Goes Here</dc:title>
  <dc:creator>Jeff Johnston (OME)</dc:creator>
  <cp:lastModifiedBy>Katherine Cochrane (OME)</cp:lastModifiedBy>
  <cp:revision>6</cp:revision>
  <dcterms:created xsi:type="dcterms:W3CDTF">2023-03-07T17:06:39Z</dcterms:created>
  <dcterms:modified xsi:type="dcterms:W3CDTF">2023-11-09T17:20:49Z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0x010100512671A59D9F1140A627C7D7A2B1F4F0</vt:lpwstr>
  </property>
  <property fmtid="{D5CDD505-2E9C-101B-9397-08002B2CF9AE}" pid="3" name="MediaServiceImageTags">
    <vt:lpwstr/>
  </property>
</Properties>
</file>