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15"/>
  </p:handoutMasterIdLst>
  <p:sldIdLst>
    <p:sldId id="258" r:id="rId5"/>
    <p:sldId id="266" r:id="rId6"/>
    <p:sldId id="260" r:id="rId7"/>
    <p:sldId id="259" r:id="rId8"/>
    <p:sldId id="278" r:id="rId9"/>
    <p:sldId id="263" r:id="rId10"/>
    <p:sldId id="280" r:id="rId11"/>
    <p:sldId id="279" r:id="rId12"/>
    <p:sldId id="261"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71D"/>
    <a:srgbClr val="1E988A"/>
    <a:srgbClr val="18988B"/>
    <a:srgbClr val="021D49"/>
    <a:srgbClr val="333333"/>
    <a:srgbClr val="F26724"/>
    <a:srgbClr val="FFFFFF"/>
    <a:srgbClr val="131E29"/>
    <a:srgbClr val="D8DFE1"/>
    <a:srgbClr val="F9A1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BC6DCB-F2FD-B246-8AB0-234DC4DE3084}" v="22" dt="2023-10-27T22:00:41.835"/>
    <p1510:client id="{A385F7C1-3ADC-428F-9ABB-140922EA77D4}" v="18" dt="2023-10-06T22:27:31.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2" autoAdjust="0"/>
    <p:restoredTop sz="96357" autoAdjust="0"/>
  </p:normalViewPr>
  <p:slideViewPr>
    <p:cSldViewPr snapToGrid="0" snapToObjects="1" showGuides="1">
      <p:cViewPr varScale="1">
        <p:scale>
          <a:sx n="78" d="100"/>
          <a:sy n="78" d="100"/>
        </p:scale>
        <p:origin x="77" y="14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showGuide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326FB0-8733-44EA-A57A-1E5DA7A3779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0D4EDB0-32B4-4106-A58C-0CE03D5D4977}">
      <dgm:prSet/>
      <dgm:spPr/>
      <dgm:t>
        <a:bodyPr/>
        <a:lstStyle/>
        <a:p>
          <a:r>
            <a:rPr lang="en-US" b="0" i="0"/>
            <a:t>Latent TB Infection:   Not everyone infected with TB bacteria becomes sick.  Some have latent (inactive) TB infection and do not feel sick, do not have any symptoms, and cannot spread TB to others.  ​</a:t>
          </a:r>
          <a:endParaRPr lang="en-US"/>
        </a:p>
      </dgm:t>
    </dgm:pt>
    <dgm:pt modelId="{88194153-14DA-485A-95DE-2E101265918E}" type="parTrans" cxnId="{6CA00C4E-8DC9-4B0E-A28E-D33AD61BE408}">
      <dgm:prSet/>
      <dgm:spPr/>
      <dgm:t>
        <a:bodyPr/>
        <a:lstStyle/>
        <a:p>
          <a:endParaRPr lang="en-US"/>
        </a:p>
      </dgm:t>
    </dgm:pt>
    <dgm:pt modelId="{67294992-0C21-4086-B723-29336C0A2662}" type="sibTrans" cxnId="{6CA00C4E-8DC9-4B0E-A28E-D33AD61BE408}">
      <dgm:prSet/>
      <dgm:spPr/>
      <dgm:t>
        <a:bodyPr/>
        <a:lstStyle/>
        <a:p>
          <a:endParaRPr lang="en-US"/>
        </a:p>
      </dgm:t>
    </dgm:pt>
    <dgm:pt modelId="{52565876-66E5-4A92-86BA-C93A217D5045}">
      <dgm:prSet/>
      <dgm:spPr/>
      <dgm:t>
        <a:bodyPr/>
        <a:lstStyle/>
        <a:p>
          <a:r>
            <a:rPr lang="en-US" b="0" i="0"/>
            <a:t>Some people with latent TB infection can become "reactivated." However, they can take medicine to control and limit further disease complications.​</a:t>
          </a:r>
          <a:endParaRPr lang="en-US"/>
        </a:p>
      </dgm:t>
    </dgm:pt>
    <dgm:pt modelId="{6AF6E098-29E3-4FBE-BC6B-FBB1E22E0829}" type="parTrans" cxnId="{44CD44CF-14F1-4C57-A351-D69455B53351}">
      <dgm:prSet/>
      <dgm:spPr/>
      <dgm:t>
        <a:bodyPr/>
        <a:lstStyle/>
        <a:p>
          <a:endParaRPr lang="en-US"/>
        </a:p>
      </dgm:t>
    </dgm:pt>
    <dgm:pt modelId="{8B5F475D-43CE-4866-AD1B-0A729820FD04}" type="sibTrans" cxnId="{44CD44CF-14F1-4C57-A351-D69455B53351}">
      <dgm:prSet/>
      <dgm:spPr/>
      <dgm:t>
        <a:bodyPr/>
        <a:lstStyle/>
        <a:p>
          <a:endParaRPr lang="en-US"/>
        </a:p>
      </dgm:t>
    </dgm:pt>
    <dgm:pt modelId="{EFC8031B-F79B-4B8A-BB34-D2B0BD4E8D5B}">
      <dgm:prSet/>
      <dgm:spPr/>
      <dgm:t>
        <a:bodyPr/>
        <a:lstStyle/>
        <a:p>
          <a:r>
            <a:rPr lang="en-US" b="0" i="0"/>
            <a:t>Active TB Disease:  People with active TB disease can be treated and cured if they seek medical help but are considered at risk for infecting others.</a:t>
          </a:r>
          <a:endParaRPr lang="en-US"/>
        </a:p>
      </dgm:t>
    </dgm:pt>
    <dgm:pt modelId="{6C54D21A-EC6B-49ED-99D4-5B00135C3E30}" type="parTrans" cxnId="{8D06BF8C-4272-4818-82F1-784936484378}">
      <dgm:prSet/>
      <dgm:spPr/>
      <dgm:t>
        <a:bodyPr/>
        <a:lstStyle/>
        <a:p>
          <a:endParaRPr lang="en-US"/>
        </a:p>
      </dgm:t>
    </dgm:pt>
    <dgm:pt modelId="{BDB0C6D3-E384-4EA4-B203-FED527E6BD27}" type="sibTrans" cxnId="{8D06BF8C-4272-4818-82F1-784936484378}">
      <dgm:prSet/>
      <dgm:spPr/>
      <dgm:t>
        <a:bodyPr/>
        <a:lstStyle/>
        <a:p>
          <a:endParaRPr lang="en-US"/>
        </a:p>
      </dgm:t>
    </dgm:pt>
    <dgm:pt modelId="{B46B5900-A753-46DD-9014-93A5197AFC99}" type="pres">
      <dgm:prSet presAssocID="{E1326FB0-8733-44EA-A57A-1E5DA7A37791}" presName="hierChild1" presStyleCnt="0">
        <dgm:presLayoutVars>
          <dgm:chPref val="1"/>
          <dgm:dir/>
          <dgm:animOne val="branch"/>
          <dgm:animLvl val="lvl"/>
          <dgm:resizeHandles/>
        </dgm:presLayoutVars>
      </dgm:prSet>
      <dgm:spPr/>
    </dgm:pt>
    <dgm:pt modelId="{D23D0361-FC70-402E-A9FB-D93569274B0F}" type="pres">
      <dgm:prSet presAssocID="{10D4EDB0-32B4-4106-A58C-0CE03D5D4977}" presName="hierRoot1" presStyleCnt="0"/>
      <dgm:spPr/>
    </dgm:pt>
    <dgm:pt modelId="{5E6F5626-D335-4B3F-8083-6AE8C8410B4D}" type="pres">
      <dgm:prSet presAssocID="{10D4EDB0-32B4-4106-A58C-0CE03D5D4977}" presName="composite" presStyleCnt="0"/>
      <dgm:spPr/>
    </dgm:pt>
    <dgm:pt modelId="{F50F83EA-9A5C-4449-985D-3347E2807D96}" type="pres">
      <dgm:prSet presAssocID="{10D4EDB0-32B4-4106-A58C-0CE03D5D4977}" presName="background" presStyleLbl="node0" presStyleIdx="0" presStyleCnt="3"/>
      <dgm:spPr/>
    </dgm:pt>
    <dgm:pt modelId="{69455347-FB9A-4780-82BA-83B17962B60C}" type="pres">
      <dgm:prSet presAssocID="{10D4EDB0-32B4-4106-A58C-0CE03D5D4977}" presName="text" presStyleLbl="fgAcc0" presStyleIdx="0" presStyleCnt="3">
        <dgm:presLayoutVars>
          <dgm:chPref val="3"/>
        </dgm:presLayoutVars>
      </dgm:prSet>
      <dgm:spPr/>
    </dgm:pt>
    <dgm:pt modelId="{2B383D94-E00B-4500-8340-FF92686396A7}" type="pres">
      <dgm:prSet presAssocID="{10D4EDB0-32B4-4106-A58C-0CE03D5D4977}" presName="hierChild2" presStyleCnt="0"/>
      <dgm:spPr/>
    </dgm:pt>
    <dgm:pt modelId="{581F00A6-F240-444C-8247-643AC79AD28C}" type="pres">
      <dgm:prSet presAssocID="{52565876-66E5-4A92-86BA-C93A217D5045}" presName="hierRoot1" presStyleCnt="0"/>
      <dgm:spPr/>
    </dgm:pt>
    <dgm:pt modelId="{ADB75D15-A5B3-433D-ACE2-4218420E9D1E}" type="pres">
      <dgm:prSet presAssocID="{52565876-66E5-4A92-86BA-C93A217D5045}" presName="composite" presStyleCnt="0"/>
      <dgm:spPr/>
    </dgm:pt>
    <dgm:pt modelId="{7B6A282E-7586-4D6E-8AFA-361D75FBF006}" type="pres">
      <dgm:prSet presAssocID="{52565876-66E5-4A92-86BA-C93A217D5045}" presName="background" presStyleLbl="node0" presStyleIdx="1" presStyleCnt="3"/>
      <dgm:spPr/>
    </dgm:pt>
    <dgm:pt modelId="{60D1C208-B4A4-4BFE-A501-428A85CCAB32}" type="pres">
      <dgm:prSet presAssocID="{52565876-66E5-4A92-86BA-C93A217D5045}" presName="text" presStyleLbl="fgAcc0" presStyleIdx="1" presStyleCnt="3">
        <dgm:presLayoutVars>
          <dgm:chPref val="3"/>
        </dgm:presLayoutVars>
      </dgm:prSet>
      <dgm:spPr/>
    </dgm:pt>
    <dgm:pt modelId="{2E5DFEEE-F376-45D0-B658-2DA6EF9BF40E}" type="pres">
      <dgm:prSet presAssocID="{52565876-66E5-4A92-86BA-C93A217D5045}" presName="hierChild2" presStyleCnt="0"/>
      <dgm:spPr/>
    </dgm:pt>
    <dgm:pt modelId="{1658D5FD-4173-4A1B-8EB5-A54F924CAA01}" type="pres">
      <dgm:prSet presAssocID="{EFC8031B-F79B-4B8A-BB34-D2B0BD4E8D5B}" presName="hierRoot1" presStyleCnt="0"/>
      <dgm:spPr/>
    </dgm:pt>
    <dgm:pt modelId="{204CA99A-A289-4CA5-8A98-5E6AA3F3E629}" type="pres">
      <dgm:prSet presAssocID="{EFC8031B-F79B-4B8A-BB34-D2B0BD4E8D5B}" presName="composite" presStyleCnt="0"/>
      <dgm:spPr/>
    </dgm:pt>
    <dgm:pt modelId="{3BF7FEA5-0C28-47D0-8825-6DEA2E85B515}" type="pres">
      <dgm:prSet presAssocID="{EFC8031B-F79B-4B8A-BB34-D2B0BD4E8D5B}" presName="background" presStyleLbl="node0" presStyleIdx="2" presStyleCnt="3"/>
      <dgm:spPr/>
    </dgm:pt>
    <dgm:pt modelId="{9D770726-3BF4-469B-820F-BBBD2DE45709}" type="pres">
      <dgm:prSet presAssocID="{EFC8031B-F79B-4B8A-BB34-D2B0BD4E8D5B}" presName="text" presStyleLbl="fgAcc0" presStyleIdx="2" presStyleCnt="3">
        <dgm:presLayoutVars>
          <dgm:chPref val="3"/>
        </dgm:presLayoutVars>
      </dgm:prSet>
      <dgm:spPr/>
    </dgm:pt>
    <dgm:pt modelId="{7A49F79A-F587-43DB-AB94-06D7473C026A}" type="pres">
      <dgm:prSet presAssocID="{EFC8031B-F79B-4B8A-BB34-D2B0BD4E8D5B}" presName="hierChild2" presStyleCnt="0"/>
      <dgm:spPr/>
    </dgm:pt>
  </dgm:ptLst>
  <dgm:cxnLst>
    <dgm:cxn modelId="{E185EF0F-A87D-466B-AB10-DDC66569557D}" type="presOf" srcId="{EFC8031B-F79B-4B8A-BB34-D2B0BD4E8D5B}" destId="{9D770726-3BF4-469B-820F-BBBD2DE45709}" srcOrd="0" destOrd="0" presId="urn:microsoft.com/office/officeart/2005/8/layout/hierarchy1"/>
    <dgm:cxn modelId="{DAF3FE24-DC16-444B-8433-B31CA2DCAD50}" type="presOf" srcId="{10D4EDB0-32B4-4106-A58C-0CE03D5D4977}" destId="{69455347-FB9A-4780-82BA-83B17962B60C}" srcOrd="0" destOrd="0" presId="urn:microsoft.com/office/officeart/2005/8/layout/hierarchy1"/>
    <dgm:cxn modelId="{6CA00C4E-8DC9-4B0E-A28E-D33AD61BE408}" srcId="{E1326FB0-8733-44EA-A57A-1E5DA7A37791}" destId="{10D4EDB0-32B4-4106-A58C-0CE03D5D4977}" srcOrd="0" destOrd="0" parTransId="{88194153-14DA-485A-95DE-2E101265918E}" sibTransId="{67294992-0C21-4086-B723-29336C0A2662}"/>
    <dgm:cxn modelId="{6B33678A-C6B9-49F7-84BE-3ACFAD57E249}" type="presOf" srcId="{E1326FB0-8733-44EA-A57A-1E5DA7A37791}" destId="{B46B5900-A753-46DD-9014-93A5197AFC99}" srcOrd="0" destOrd="0" presId="urn:microsoft.com/office/officeart/2005/8/layout/hierarchy1"/>
    <dgm:cxn modelId="{8D06BF8C-4272-4818-82F1-784936484378}" srcId="{E1326FB0-8733-44EA-A57A-1E5DA7A37791}" destId="{EFC8031B-F79B-4B8A-BB34-D2B0BD4E8D5B}" srcOrd="2" destOrd="0" parTransId="{6C54D21A-EC6B-49ED-99D4-5B00135C3E30}" sibTransId="{BDB0C6D3-E384-4EA4-B203-FED527E6BD27}"/>
    <dgm:cxn modelId="{44CD44CF-14F1-4C57-A351-D69455B53351}" srcId="{E1326FB0-8733-44EA-A57A-1E5DA7A37791}" destId="{52565876-66E5-4A92-86BA-C93A217D5045}" srcOrd="1" destOrd="0" parTransId="{6AF6E098-29E3-4FBE-BC6B-FBB1E22E0829}" sibTransId="{8B5F475D-43CE-4866-AD1B-0A729820FD04}"/>
    <dgm:cxn modelId="{E092BFEC-F432-4C62-9F3B-937D26A4726C}" type="presOf" srcId="{52565876-66E5-4A92-86BA-C93A217D5045}" destId="{60D1C208-B4A4-4BFE-A501-428A85CCAB32}" srcOrd="0" destOrd="0" presId="urn:microsoft.com/office/officeart/2005/8/layout/hierarchy1"/>
    <dgm:cxn modelId="{84A838C6-7A2E-46B0-9D28-DC4363756ED5}" type="presParOf" srcId="{B46B5900-A753-46DD-9014-93A5197AFC99}" destId="{D23D0361-FC70-402E-A9FB-D93569274B0F}" srcOrd="0" destOrd="0" presId="urn:microsoft.com/office/officeart/2005/8/layout/hierarchy1"/>
    <dgm:cxn modelId="{21DC9BFA-8510-47B2-B9F4-A3F4B264AAFE}" type="presParOf" srcId="{D23D0361-FC70-402E-A9FB-D93569274B0F}" destId="{5E6F5626-D335-4B3F-8083-6AE8C8410B4D}" srcOrd="0" destOrd="0" presId="urn:microsoft.com/office/officeart/2005/8/layout/hierarchy1"/>
    <dgm:cxn modelId="{ADCEF1AC-4181-455A-8795-36469D72AC9B}" type="presParOf" srcId="{5E6F5626-D335-4B3F-8083-6AE8C8410B4D}" destId="{F50F83EA-9A5C-4449-985D-3347E2807D96}" srcOrd="0" destOrd="0" presId="urn:microsoft.com/office/officeart/2005/8/layout/hierarchy1"/>
    <dgm:cxn modelId="{842A48CE-89D3-419B-8A4E-BFED2CED09DC}" type="presParOf" srcId="{5E6F5626-D335-4B3F-8083-6AE8C8410B4D}" destId="{69455347-FB9A-4780-82BA-83B17962B60C}" srcOrd="1" destOrd="0" presId="urn:microsoft.com/office/officeart/2005/8/layout/hierarchy1"/>
    <dgm:cxn modelId="{921E0FAA-37F4-474E-BE88-03A606FF9DC2}" type="presParOf" srcId="{D23D0361-FC70-402E-A9FB-D93569274B0F}" destId="{2B383D94-E00B-4500-8340-FF92686396A7}" srcOrd="1" destOrd="0" presId="urn:microsoft.com/office/officeart/2005/8/layout/hierarchy1"/>
    <dgm:cxn modelId="{2A2DA347-1575-4520-857C-AA58F07AFE65}" type="presParOf" srcId="{B46B5900-A753-46DD-9014-93A5197AFC99}" destId="{581F00A6-F240-444C-8247-643AC79AD28C}" srcOrd="1" destOrd="0" presId="urn:microsoft.com/office/officeart/2005/8/layout/hierarchy1"/>
    <dgm:cxn modelId="{FEC424A6-F61E-466F-8E78-569BECB99518}" type="presParOf" srcId="{581F00A6-F240-444C-8247-643AC79AD28C}" destId="{ADB75D15-A5B3-433D-ACE2-4218420E9D1E}" srcOrd="0" destOrd="0" presId="urn:microsoft.com/office/officeart/2005/8/layout/hierarchy1"/>
    <dgm:cxn modelId="{4949A61D-5171-4796-9C55-03938BEAF903}" type="presParOf" srcId="{ADB75D15-A5B3-433D-ACE2-4218420E9D1E}" destId="{7B6A282E-7586-4D6E-8AFA-361D75FBF006}" srcOrd="0" destOrd="0" presId="urn:microsoft.com/office/officeart/2005/8/layout/hierarchy1"/>
    <dgm:cxn modelId="{6A6A7E0D-652F-4AB1-957F-379C07E8B9E8}" type="presParOf" srcId="{ADB75D15-A5B3-433D-ACE2-4218420E9D1E}" destId="{60D1C208-B4A4-4BFE-A501-428A85CCAB32}" srcOrd="1" destOrd="0" presId="urn:microsoft.com/office/officeart/2005/8/layout/hierarchy1"/>
    <dgm:cxn modelId="{F746F944-3DAC-44A1-B543-E26B5BD2A483}" type="presParOf" srcId="{581F00A6-F240-444C-8247-643AC79AD28C}" destId="{2E5DFEEE-F376-45D0-B658-2DA6EF9BF40E}" srcOrd="1" destOrd="0" presId="urn:microsoft.com/office/officeart/2005/8/layout/hierarchy1"/>
    <dgm:cxn modelId="{9CA714F5-D803-4714-9182-315E61E9AD30}" type="presParOf" srcId="{B46B5900-A753-46DD-9014-93A5197AFC99}" destId="{1658D5FD-4173-4A1B-8EB5-A54F924CAA01}" srcOrd="2" destOrd="0" presId="urn:microsoft.com/office/officeart/2005/8/layout/hierarchy1"/>
    <dgm:cxn modelId="{2057F6A1-C04F-4072-9AD0-30AEF9CBAB53}" type="presParOf" srcId="{1658D5FD-4173-4A1B-8EB5-A54F924CAA01}" destId="{204CA99A-A289-4CA5-8A98-5E6AA3F3E629}" srcOrd="0" destOrd="0" presId="urn:microsoft.com/office/officeart/2005/8/layout/hierarchy1"/>
    <dgm:cxn modelId="{4BDEEE4C-8887-4AA7-8CEE-607620A0B82A}" type="presParOf" srcId="{204CA99A-A289-4CA5-8A98-5E6AA3F3E629}" destId="{3BF7FEA5-0C28-47D0-8825-6DEA2E85B515}" srcOrd="0" destOrd="0" presId="urn:microsoft.com/office/officeart/2005/8/layout/hierarchy1"/>
    <dgm:cxn modelId="{53A6D1D6-A4A5-46A3-96D5-21051CD3EBAD}" type="presParOf" srcId="{204CA99A-A289-4CA5-8A98-5E6AA3F3E629}" destId="{9D770726-3BF4-469B-820F-BBBD2DE45709}" srcOrd="1" destOrd="0" presId="urn:microsoft.com/office/officeart/2005/8/layout/hierarchy1"/>
    <dgm:cxn modelId="{D4DB2F53-CC88-4628-A01B-AC8157B2DD8D}" type="presParOf" srcId="{1658D5FD-4173-4A1B-8EB5-A54F924CAA01}" destId="{7A49F79A-F587-43DB-AB94-06D7473C026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F83EA-9A5C-4449-985D-3347E2807D96}">
      <dsp:nvSpPr>
        <dsp:cNvPr id="0" name=""/>
        <dsp:cNvSpPr/>
      </dsp:nvSpPr>
      <dsp:spPr>
        <a:xfrm>
          <a:off x="0"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455347-FB9A-4780-82BA-83B17962B60C}">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Latent TB Infection:   Not everyone infected with TB bacteria becomes sick.  Some have latent (inactive) TB infection and do not feel sick, do not have any symptoms, and cannot spread TB to others.  ​</a:t>
          </a:r>
          <a:endParaRPr lang="en-US" sz="1700" kern="1200"/>
        </a:p>
      </dsp:txBody>
      <dsp:txXfrm>
        <a:off x="398656" y="1088253"/>
        <a:ext cx="2959127" cy="1837317"/>
      </dsp:txXfrm>
    </dsp:sp>
    <dsp:sp modelId="{7B6A282E-7586-4D6E-8AFA-361D75FBF006}">
      <dsp:nvSpPr>
        <dsp:cNvPr id="0" name=""/>
        <dsp:cNvSpPr/>
      </dsp:nvSpPr>
      <dsp:spPr>
        <a:xfrm>
          <a:off x="3756441"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D1C208-B4A4-4BFE-A501-428A85CCAB32}">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Some people with latent TB infection can become "reactivated." However, they can take medicine to control and limit further disease complications.​</a:t>
          </a:r>
          <a:endParaRPr lang="en-US" sz="1700" kern="1200"/>
        </a:p>
      </dsp:txBody>
      <dsp:txXfrm>
        <a:off x="4155097" y="1088253"/>
        <a:ext cx="2959127" cy="1837317"/>
      </dsp:txXfrm>
    </dsp:sp>
    <dsp:sp modelId="{3BF7FEA5-0C28-47D0-8825-6DEA2E85B515}">
      <dsp:nvSpPr>
        <dsp:cNvPr id="0" name=""/>
        <dsp:cNvSpPr/>
      </dsp:nvSpPr>
      <dsp:spPr>
        <a:xfrm>
          <a:off x="7512882"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770726-3BF4-469B-820F-BBBD2DE45709}">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Active TB Disease:  People with active TB disease can be treated and cured if they seek medical help but are considered at risk for infecting others.</a:t>
          </a:r>
          <a:endParaRPr lang="en-US" sz="1700" kern="1200"/>
        </a:p>
      </dsp:txBody>
      <dsp:txXfrm>
        <a:off x="7911539" y="1088253"/>
        <a:ext cx="2959127" cy="183731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323306C-0833-7F09-5AF4-D8569D25D91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8A48824-7BE8-9BC6-BB79-646A8E5CF92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DDE781-5F15-E840-9BA8-F106ECD6294A}" type="datetimeFigureOut">
              <a:rPr lang="en-US" smtClean="0"/>
              <a:t>11/9/2023</a:t>
            </a:fld>
            <a:endParaRPr lang="en-US"/>
          </a:p>
        </p:txBody>
      </p:sp>
      <p:sp>
        <p:nvSpPr>
          <p:cNvPr id="4" name="Footer Placeholder 3">
            <a:extLst>
              <a:ext uri="{FF2B5EF4-FFF2-40B4-BE49-F238E27FC236}">
                <a16:creationId xmlns:a16="http://schemas.microsoft.com/office/drawing/2014/main" id="{66E86821-EBD3-1D21-1F80-8E9A98F5A5B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6E8C3FA-D616-C550-9C38-8A94E69954E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2FBE67-8149-4444-BA55-8609BD7882A0}" type="slidenum">
              <a:rPr lang="en-US" smtClean="0"/>
              <a:t>‹#›</a:t>
            </a:fld>
            <a:endParaRPr lang="en-US"/>
          </a:p>
        </p:txBody>
      </p:sp>
    </p:spTree>
    <p:extLst>
      <p:ext uri="{BB962C8B-B14F-4D97-AF65-F5344CB8AC3E}">
        <p14:creationId xmlns:p14="http://schemas.microsoft.com/office/powerpoint/2010/main" val="9264193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over With Image">
    <p:bg>
      <p:bgPr>
        <a:solidFill>
          <a:srgbClr val="021D4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E48DB-2B5E-7293-A397-0D2F30D540E6}"/>
              </a:ext>
            </a:extLst>
          </p:cNvPr>
          <p:cNvSpPr>
            <a:spLocks noGrp="1"/>
          </p:cNvSpPr>
          <p:nvPr>
            <p:ph type="ctrTitle" hasCustomPrompt="1"/>
          </p:nvPr>
        </p:nvSpPr>
        <p:spPr>
          <a:xfrm>
            <a:off x="1104123" y="2121207"/>
            <a:ext cx="5184710" cy="2514876"/>
          </a:xfrm>
        </p:spPr>
        <p:txBody>
          <a:bodyPr anchor="ctr">
            <a:noAutofit/>
          </a:bodyPr>
          <a:lstStyle>
            <a:lvl1pPr algn="l">
              <a:defRPr sz="4800" b="1">
                <a:solidFill>
                  <a:schemeClr val="bg2"/>
                </a:solidFill>
                <a:latin typeface="Poppins" charset="0"/>
                <a:ea typeface="Poppins" charset="0"/>
                <a:cs typeface="Poppins" charset="0"/>
              </a:defRPr>
            </a:lvl1pPr>
          </a:lstStyle>
          <a:p>
            <a:r>
              <a:rPr lang="en-US" dirty="0"/>
              <a:t>Presentation Title Goes Here</a:t>
            </a:r>
          </a:p>
        </p:txBody>
      </p:sp>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9" name="Bildplatzhalter 2">
            <a:extLst>
              <a:ext uri="{FF2B5EF4-FFF2-40B4-BE49-F238E27FC236}">
                <a16:creationId xmlns:a16="http://schemas.microsoft.com/office/drawing/2014/main" id="{1011718D-A968-213F-C006-F5FDF214D90F}"/>
              </a:ext>
            </a:extLst>
          </p:cNvPr>
          <p:cNvSpPr>
            <a:spLocks noGrp="1"/>
          </p:cNvSpPr>
          <p:nvPr>
            <p:ph type="pic" sz="quarter" idx="13"/>
          </p:nvPr>
        </p:nvSpPr>
        <p:spPr>
          <a:xfrm>
            <a:off x="7007288" y="1"/>
            <a:ext cx="5184712" cy="6858000"/>
          </a:xfrm>
          <a:solidFill>
            <a:schemeClr val="bg2"/>
          </a:solidFill>
          <a:ln>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pic>
        <p:nvPicPr>
          <p:cNvPr id="5" name="Graphic 4">
            <a:extLst>
              <a:ext uri="{FF2B5EF4-FFF2-40B4-BE49-F238E27FC236}">
                <a16:creationId xmlns:a16="http://schemas.microsoft.com/office/drawing/2014/main" id="{5F90D1F6-C7EA-6D12-F6D3-A9C5D418FB7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541531" y="-1207184"/>
            <a:ext cx="4828668" cy="12071669"/>
          </a:xfrm>
          <a:prstGeom prst="rect">
            <a:avLst/>
          </a:prstGeom>
        </p:spPr>
      </p:pic>
    </p:spTree>
    <p:extLst>
      <p:ext uri="{BB962C8B-B14F-4D97-AF65-F5344CB8AC3E}">
        <p14:creationId xmlns:p14="http://schemas.microsoft.com/office/powerpoint/2010/main" val="1162506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Divider Slide">
    <p:bg>
      <p:bgPr>
        <a:solidFill>
          <a:srgbClr val="D8DFE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pic>
        <p:nvPicPr>
          <p:cNvPr id="4" name="Graphic 3">
            <a:extLst>
              <a:ext uri="{FF2B5EF4-FFF2-40B4-BE49-F238E27FC236}">
                <a16:creationId xmlns:a16="http://schemas.microsoft.com/office/drawing/2014/main" id="{9957E867-16B3-8478-D3A0-10443901515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896882" y="1589313"/>
            <a:ext cx="398236" cy="995590"/>
          </a:xfrm>
          <a:prstGeom prst="rect">
            <a:avLst/>
          </a:prstGeom>
        </p:spPr>
      </p:pic>
      <p:cxnSp>
        <p:nvCxnSpPr>
          <p:cNvPr id="8" name="Straight Connector 7">
            <a:extLst>
              <a:ext uri="{FF2B5EF4-FFF2-40B4-BE49-F238E27FC236}">
                <a16:creationId xmlns:a16="http://schemas.microsoft.com/office/drawing/2014/main" id="{1A9D3BF6-1C48-5AEA-B4A5-9F45CB68C96E}"/>
              </a:ext>
            </a:extLst>
          </p:cNvPr>
          <p:cNvCxnSpPr>
            <a:cxnSpLocks/>
          </p:cNvCxnSpPr>
          <p:nvPr userDrawn="1"/>
        </p:nvCxnSpPr>
        <p:spPr>
          <a:xfrm>
            <a:off x="6295118" y="2285999"/>
            <a:ext cx="4814142" cy="0"/>
          </a:xfrm>
          <a:prstGeom prst="line">
            <a:avLst/>
          </a:prstGeom>
          <a:ln w="22225">
            <a:solidFill>
              <a:srgbClr val="F26724"/>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2BE175CF-7986-C069-5A63-16FD9E793F2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809542" y="-1783950"/>
            <a:ext cx="4900138" cy="12250345"/>
          </a:xfrm>
          <a:prstGeom prst="rect">
            <a:avLst/>
          </a:prstGeom>
        </p:spPr>
      </p:pic>
      <p:cxnSp>
        <p:nvCxnSpPr>
          <p:cNvPr id="10" name="Straight Connector 9">
            <a:extLst>
              <a:ext uri="{FF2B5EF4-FFF2-40B4-BE49-F238E27FC236}">
                <a16:creationId xmlns:a16="http://schemas.microsoft.com/office/drawing/2014/main" id="{93BC64CF-71C6-5006-D24C-EC4929B9DA1F}"/>
              </a:ext>
            </a:extLst>
          </p:cNvPr>
          <p:cNvCxnSpPr>
            <a:cxnSpLocks/>
          </p:cNvCxnSpPr>
          <p:nvPr userDrawn="1"/>
        </p:nvCxnSpPr>
        <p:spPr>
          <a:xfrm>
            <a:off x="1069975" y="2285999"/>
            <a:ext cx="4814142" cy="0"/>
          </a:xfrm>
          <a:prstGeom prst="line">
            <a:avLst/>
          </a:prstGeom>
          <a:ln w="22225">
            <a:solidFill>
              <a:srgbClr val="F26724"/>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D9A7F6C-5913-41E3-8AD4-04FC5C7E3FCC}"/>
              </a:ext>
            </a:extLst>
          </p:cNvPr>
          <p:cNvSpPr>
            <a:spLocks noGrp="1"/>
          </p:cNvSpPr>
          <p:nvPr>
            <p:ph type="ctrTitle" hasCustomPrompt="1"/>
          </p:nvPr>
        </p:nvSpPr>
        <p:spPr>
          <a:xfrm>
            <a:off x="1082739" y="2950034"/>
            <a:ext cx="10026521" cy="1654624"/>
          </a:xfrm>
        </p:spPr>
        <p:txBody>
          <a:bodyPr anchor="t">
            <a:noAutofit/>
          </a:bodyPr>
          <a:lstStyle>
            <a:lvl1pPr algn="ctr">
              <a:defRPr sz="4800" b="1">
                <a:solidFill>
                  <a:srgbClr val="131E29"/>
                </a:solidFill>
                <a:latin typeface="Poppins" charset="0"/>
                <a:ea typeface="Poppins" charset="0"/>
                <a:cs typeface="Poppins" charset="0"/>
              </a:defRPr>
            </a:lvl1pPr>
          </a:lstStyle>
          <a:p>
            <a:r>
              <a:rPr lang="en-US" dirty="0"/>
              <a:t>Divider Slide Goes Here</a:t>
            </a:r>
          </a:p>
        </p:txBody>
      </p:sp>
    </p:spTree>
    <p:extLst>
      <p:ext uri="{BB962C8B-B14F-4D97-AF65-F5344CB8AC3E}">
        <p14:creationId xmlns:p14="http://schemas.microsoft.com/office/powerpoint/2010/main" val="2223083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wo Image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EDDFB6E-7800-932D-5649-BB3B8BEC1791}"/>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21" name="Bildplatzhalter 2">
            <a:extLst>
              <a:ext uri="{FF2B5EF4-FFF2-40B4-BE49-F238E27FC236}">
                <a16:creationId xmlns:a16="http://schemas.microsoft.com/office/drawing/2014/main" id="{DC9ED99D-5ED1-7F48-14B8-FC148E537C43}"/>
              </a:ext>
            </a:extLst>
          </p:cNvPr>
          <p:cNvSpPr>
            <a:spLocks noGrp="1"/>
          </p:cNvSpPr>
          <p:nvPr>
            <p:ph type="pic" sz="quarter" idx="16"/>
          </p:nvPr>
        </p:nvSpPr>
        <p:spPr>
          <a:xfrm>
            <a:off x="836971" y="2399672"/>
            <a:ext cx="5184712" cy="3347546"/>
          </a:xfrm>
          <a:solidFill>
            <a:srgbClr val="D6D6D6"/>
          </a:solidFill>
          <a:ln w="3175">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sp>
        <p:nvSpPr>
          <p:cNvPr id="22" name="Bildplatzhalter 2">
            <a:extLst>
              <a:ext uri="{FF2B5EF4-FFF2-40B4-BE49-F238E27FC236}">
                <a16:creationId xmlns:a16="http://schemas.microsoft.com/office/drawing/2014/main" id="{5CB8CEBA-6307-1BB7-D3CE-DD2E40473CE9}"/>
              </a:ext>
            </a:extLst>
          </p:cNvPr>
          <p:cNvSpPr>
            <a:spLocks noGrp="1"/>
          </p:cNvSpPr>
          <p:nvPr>
            <p:ph type="pic" sz="quarter" idx="17"/>
          </p:nvPr>
        </p:nvSpPr>
        <p:spPr>
          <a:xfrm>
            <a:off x="6239289" y="2399672"/>
            <a:ext cx="5184712" cy="3347546"/>
          </a:xfrm>
          <a:solidFill>
            <a:srgbClr val="D6D6D6"/>
          </a:solidFill>
          <a:ln w="3175">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sp>
        <p:nvSpPr>
          <p:cNvPr id="4" name="Title 1">
            <a:extLst>
              <a:ext uri="{FF2B5EF4-FFF2-40B4-BE49-F238E27FC236}">
                <a16:creationId xmlns:a16="http://schemas.microsoft.com/office/drawing/2014/main" id="{F4E3B855-7EFE-C7E0-DA8F-6DDBFBF3A0D7}"/>
              </a:ext>
            </a:extLst>
          </p:cNvPr>
          <p:cNvSpPr>
            <a:spLocks noGrp="1"/>
          </p:cNvSpPr>
          <p:nvPr>
            <p:ph type="title"/>
          </p:nvPr>
        </p:nvSpPr>
        <p:spPr>
          <a:xfrm>
            <a:off x="838200" y="365125"/>
            <a:ext cx="10515600" cy="1325563"/>
          </a:xfrm>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
        <p:nvSpPr>
          <p:cNvPr id="5" name="Content Placeholder 2">
            <a:extLst>
              <a:ext uri="{FF2B5EF4-FFF2-40B4-BE49-F238E27FC236}">
                <a16:creationId xmlns:a16="http://schemas.microsoft.com/office/drawing/2014/main" id="{4D480530-20DA-13A3-DB87-0AE8C6CCCF73}"/>
              </a:ext>
            </a:extLst>
          </p:cNvPr>
          <p:cNvSpPr>
            <a:spLocks noGrp="1"/>
          </p:cNvSpPr>
          <p:nvPr>
            <p:ph idx="13" hasCustomPrompt="1"/>
          </p:nvPr>
        </p:nvSpPr>
        <p:spPr>
          <a:xfrm>
            <a:off x="838200" y="1874520"/>
            <a:ext cx="5162550" cy="330200"/>
          </a:xfrm>
        </p:spPr>
        <p:txBody>
          <a:bodyPr>
            <a:normAutofit/>
          </a:bodyPr>
          <a:lstStyle>
            <a:lvl1pPr marL="0" indent="0">
              <a:buNone/>
              <a:defRPr sz="1600" spc="300">
                <a:solidFill>
                  <a:srgbClr val="F26724"/>
                </a:solidFill>
                <a:latin typeface="Roboto" charset="0"/>
                <a:ea typeface="Roboto" charset="0"/>
                <a:cs typeface="Roboto" charset="0"/>
              </a:defRPr>
            </a:lvl1pPr>
          </a:lstStyle>
          <a:p>
            <a:pPr lvl="0"/>
            <a:r>
              <a:rPr lang="en-US" dirty="0"/>
              <a:t>SUBHEADER GOES HERE</a:t>
            </a:r>
          </a:p>
        </p:txBody>
      </p:sp>
      <p:sp>
        <p:nvSpPr>
          <p:cNvPr id="7" name="Content Placeholder 2">
            <a:extLst>
              <a:ext uri="{FF2B5EF4-FFF2-40B4-BE49-F238E27FC236}">
                <a16:creationId xmlns:a16="http://schemas.microsoft.com/office/drawing/2014/main" id="{3522D68E-7678-E90B-19F2-F47DF9BE19F1}"/>
              </a:ext>
            </a:extLst>
          </p:cNvPr>
          <p:cNvSpPr>
            <a:spLocks noGrp="1"/>
          </p:cNvSpPr>
          <p:nvPr>
            <p:ph idx="15" hasCustomPrompt="1"/>
          </p:nvPr>
        </p:nvSpPr>
        <p:spPr>
          <a:xfrm>
            <a:off x="6244590" y="1874520"/>
            <a:ext cx="5162550" cy="330200"/>
          </a:xfrm>
        </p:spPr>
        <p:txBody>
          <a:bodyPr>
            <a:normAutofit/>
          </a:bodyPr>
          <a:lstStyle>
            <a:lvl1pPr marL="0" indent="0">
              <a:buNone/>
              <a:defRPr sz="1600" spc="300">
                <a:solidFill>
                  <a:srgbClr val="F26724"/>
                </a:solidFill>
                <a:latin typeface="Roboto" charset="0"/>
                <a:ea typeface="Roboto" charset="0"/>
                <a:cs typeface="Roboto" charset="0"/>
              </a:defRPr>
            </a:lvl1pPr>
          </a:lstStyle>
          <a:p>
            <a:pPr lvl="0"/>
            <a:r>
              <a:rPr lang="en-US" dirty="0"/>
              <a:t>SUBHEADER GOES HERE</a:t>
            </a:r>
          </a:p>
        </p:txBody>
      </p:sp>
      <p:sp>
        <p:nvSpPr>
          <p:cNvPr id="8" name="Rectangle 7">
            <a:extLst>
              <a:ext uri="{FF2B5EF4-FFF2-40B4-BE49-F238E27FC236}">
                <a16:creationId xmlns:a16="http://schemas.microsoft.com/office/drawing/2014/main" id="{6DFF6268-12AE-924F-D11E-8A39DFE913D1}"/>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8107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One Imag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EDDFB6E-7800-932D-5649-BB3B8BEC1791}"/>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21" name="Bildplatzhalter 2">
            <a:extLst>
              <a:ext uri="{FF2B5EF4-FFF2-40B4-BE49-F238E27FC236}">
                <a16:creationId xmlns:a16="http://schemas.microsoft.com/office/drawing/2014/main" id="{DC9ED99D-5ED1-7F48-14B8-FC148E537C43}"/>
              </a:ext>
            </a:extLst>
          </p:cNvPr>
          <p:cNvSpPr>
            <a:spLocks noGrp="1"/>
          </p:cNvSpPr>
          <p:nvPr>
            <p:ph type="pic" sz="quarter" idx="16"/>
          </p:nvPr>
        </p:nvSpPr>
        <p:spPr>
          <a:xfrm>
            <a:off x="836971" y="1874520"/>
            <a:ext cx="5184712" cy="3872698"/>
          </a:xfrm>
          <a:solidFill>
            <a:srgbClr val="D6D6D6"/>
          </a:solidFill>
          <a:ln w="3175">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sp>
        <p:nvSpPr>
          <p:cNvPr id="11" name="Content Placeholder 2">
            <a:extLst>
              <a:ext uri="{FF2B5EF4-FFF2-40B4-BE49-F238E27FC236}">
                <a16:creationId xmlns:a16="http://schemas.microsoft.com/office/drawing/2014/main" id="{1E6DFE60-BCB3-1B4E-C9F5-E9BE3E1EF1AC}"/>
              </a:ext>
            </a:extLst>
          </p:cNvPr>
          <p:cNvSpPr>
            <a:spLocks noGrp="1"/>
          </p:cNvSpPr>
          <p:nvPr>
            <p:ph idx="14"/>
          </p:nvPr>
        </p:nvSpPr>
        <p:spPr>
          <a:xfrm>
            <a:off x="6244590" y="1874520"/>
            <a:ext cx="5162550" cy="4069080"/>
          </a:xfrm>
        </p:spPr>
        <p:txBody>
          <a:bodyPr/>
          <a:lstStyle>
            <a:lvl1pPr>
              <a:defRPr>
                <a:latin typeface="Roboto" charset="0"/>
                <a:ea typeface="Roboto" charset="0"/>
                <a:cs typeface="Roboto" charset="0"/>
              </a:defRPr>
            </a:lvl1pPr>
            <a:lvl2pPr>
              <a:defRPr>
                <a:latin typeface="Roboto" charset="0"/>
                <a:ea typeface="Roboto" charset="0"/>
                <a:cs typeface="Roboto" charset="0"/>
              </a:defRPr>
            </a:lvl2pPr>
            <a:lvl3pPr>
              <a:defRPr>
                <a:latin typeface="Roboto" charset="0"/>
                <a:ea typeface="Roboto" charset="0"/>
                <a:cs typeface="Roboto" charset="0"/>
              </a:defRPr>
            </a:lvl3pPr>
            <a:lvl4pPr>
              <a:defRPr>
                <a:latin typeface="Roboto" charset="0"/>
                <a:ea typeface="Roboto" charset="0"/>
                <a:cs typeface="Roboto" charset="0"/>
              </a:defRPr>
            </a:lvl4pPr>
            <a:lvl5pPr>
              <a:defRPr>
                <a:latin typeface="Roboto" charset="0"/>
                <a:ea typeface="Roboto" charset="0"/>
                <a:cs typeface="Roboto"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B5FFD2E7-1F4F-70B1-1329-E04B7C2BCDEC}"/>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C6BF1337-A1E3-77C5-37E3-FC8B60C2DD2F}"/>
              </a:ext>
            </a:extLst>
          </p:cNvPr>
          <p:cNvSpPr>
            <a:spLocks noGrp="1"/>
          </p:cNvSpPr>
          <p:nvPr>
            <p:ph type="title"/>
          </p:nvPr>
        </p:nvSpPr>
        <p:spPr>
          <a:xfrm>
            <a:off x="838200" y="365125"/>
            <a:ext cx="10515600" cy="1325563"/>
          </a:xfrm>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Tree>
    <p:extLst>
      <p:ext uri="{BB962C8B-B14F-4D97-AF65-F5344CB8AC3E}">
        <p14:creationId xmlns:p14="http://schemas.microsoft.com/office/powerpoint/2010/main" val="4156513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Large Imag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EDDFB6E-7800-932D-5649-BB3B8BEC1791}"/>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17" name="Rectangle 16">
            <a:extLst>
              <a:ext uri="{FF2B5EF4-FFF2-40B4-BE49-F238E27FC236}">
                <a16:creationId xmlns:a16="http://schemas.microsoft.com/office/drawing/2014/main" id="{A76F4C72-DC14-F163-7F95-786EA2162833}"/>
              </a:ext>
            </a:extLst>
          </p:cNvPr>
          <p:cNvSpPr/>
          <p:nvPr userDrawn="1"/>
        </p:nvSpPr>
        <p:spPr>
          <a:xfrm>
            <a:off x="0" y="0"/>
            <a:ext cx="12192000" cy="1812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9145B45-4E3E-3147-A79E-22AE312DBBF7}"/>
              </a:ext>
            </a:extLst>
          </p:cNvPr>
          <p:cNvSpPr/>
          <p:nvPr userDrawn="1"/>
        </p:nvSpPr>
        <p:spPr>
          <a:xfrm flipV="1">
            <a:off x="10518058" y="0"/>
            <a:ext cx="1673942" cy="1812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Bildplatzhalter 2">
            <a:extLst>
              <a:ext uri="{FF2B5EF4-FFF2-40B4-BE49-F238E27FC236}">
                <a16:creationId xmlns:a16="http://schemas.microsoft.com/office/drawing/2014/main" id="{0B21B18F-C681-2CE6-F26B-1C64EE8CACAF}"/>
              </a:ext>
            </a:extLst>
          </p:cNvPr>
          <p:cNvSpPr>
            <a:spLocks noGrp="1"/>
          </p:cNvSpPr>
          <p:nvPr>
            <p:ph type="pic" sz="quarter" idx="16"/>
          </p:nvPr>
        </p:nvSpPr>
        <p:spPr>
          <a:xfrm>
            <a:off x="0" y="0"/>
            <a:ext cx="12192000" cy="5943600"/>
          </a:xfrm>
          <a:solidFill>
            <a:srgbClr val="D6D6D6"/>
          </a:solidFill>
          <a:ln w="3175">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spTree>
    <p:extLst>
      <p:ext uri="{BB962C8B-B14F-4D97-AF65-F5344CB8AC3E}">
        <p14:creationId xmlns:p14="http://schemas.microsoft.com/office/powerpoint/2010/main" val="3642369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Content Slide 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6DF0B6-4E66-FAC2-D5E7-C74D3C3ABB77}"/>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4CC29FAE-0D47-E367-0841-A97FC80438AA}"/>
              </a:ext>
            </a:extLst>
          </p:cNvPr>
          <p:cNvSpPr>
            <a:spLocks noGrp="1"/>
          </p:cNvSpPr>
          <p:nvPr>
            <p:ph type="title"/>
          </p:nvPr>
        </p:nvSpPr>
        <p:spPr>
          <a:xfrm>
            <a:off x="838200" y="365125"/>
            <a:ext cx="10515600" cy="1325563"/>
          </a:xfrm>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Tree>
    <p:extLst>
      <p:ext uri="{BB962C8B-B14F-4D97-AF65-F5344CB8AC3E}">
        <p14:creationId xmlns:p14="http://schemas.microsoft.com/office/powerpoint/2010/main" val="709240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Content Slide 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6DF0B6-4E66-FAC2-D5E7-C74D3C3ABB77}"/>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4CC29FAE-0D47-E367-0841-A97FC80438AA}"/>
              </a:ext>
            </a:extLst>
          </p:cNvPr>
          <p:cNvSpPr>
            <a:spLocks noGrp="1"/>
          </p:cNvSpPr>
          <p:nvPr>
            <p:ph type="title"/>
          </p:nvPr>
        </p:nvSpPr>
        <p:spPr>
          <a:xfrm>
            <a:off x="838200" y="365125"/>
            <a:ext cx="10515600" cy="1325563"/>
          </a:xfrm>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Tree>
    <p:extLst>
      <p:ext uri="{BB962C8B-B14F-4D97-AF65-F5344CB8AC3E}">
        <p14:creationId xmlns:p14="http://schemas.microsoft.com/office/powerpoint/2010/main" val="35970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ver With Image">
    <p:bg>
      <p:bgPr>
        <a:solidFill>
          <a:srgbClr val="021D49"/>
        </a:solidFill>
        <a:effectLst/>
      </p:bgPr>
    </p:bg>
    <p:spTree>
      <p:nvGrpSpPr>
        <p:cNvPr id="1" name=""/>
        <p:cNvGrpSpPr/>
        <p:nvPr/>
      </p:nvGrpSpPr>
      <p:grpSpPr>
        <a:xfrm>
          <a:off x="0" y="0"/>
          <a:ext cx="0" cy="0"/>
          <a:chOff x="0" y="0"/>
          <a:chExt cx="0" cy="0"/>
        </a:xfrm>
      </p:grpSpPr>
      <p:sp>
        <p:nvSpPr>
          <p:cNvPr id="9" name="Bildplatzhalter 2">
            <a:extLst>
              <a:ext uri="{FF2B5EF4-FFF2-40B4-BE49-F238E27FC236}">
                <a16:creationId xmlns:a16="http://schemas.microsoft.com/office/drawing/2014/main" id="{1011718D-A968-213F-C006-F5FDF214D90F}"/>
              </a:ext>
            </a:extLst>
          </p:cNvPr>
          <p:cNvSpPr>
            <a:spLocks noGrp="1"/>
          </p:cNvSpPr>
          <p:nvPr>
            <p:ph type="pic" sz="quarter" idx="13"/>
          </p:nvPr>
        </p:nvSpPr>
        <p:spPr>
          <a:xfrm>
            <a:off x="0" y="1"/>
            <a:ext cx="12192000" cy="5989485"/>
          </a:xfrm>
          <a:solidFill>
            <a:schemeClr val="bg2"/>
          </a:solidFill>
          <a:ln>
            <a:noFill/>
          </a:ln>
          <a:effectLst/>
        </p:spPr>
        <p:txBody>
          <a:bodyPr wrap="square" lIns="144000" tIns="72000" rIns="90000" bIns="108000" anchor="ctr" anchorCtr="0"/>
          <a:lstStyle>
            <a:lvl1pPr marL="0" indent="0" algn="ctr">
              <a:buFont typeface="Arial" panose="020B0604020202020204" pitchFamily="34" charset="0"/>
              <a:buNone/>
              <a:defRPr lang="de-DE" sz="800" kern="1200">
                <a:solidFill>
                  <a:schemeClr val="tx1"/>
                </a:solidFill>
                <a:latin typeface="Calibri" panose="020F0502020204030204" pitchFamily="34" charset="0"/>
                <a:ea typeface="ＭＳ Ｐゴシック" pitchFamily="34" charset="-128"/>
                <a:cs typeface="Calibri" panose="020F0502020204030204" pitchFamily="34" charset="0"/>
              </a:defRPr>
            </a:lvl1pPr>
          </a:lstStyle>
          <a:p>
            <a:pPr lvl="0">
              <a:buClr>
                <a:srgbClr val="AFB4B9"/>
              </a:buClr>
            </a:pPr>
            <a:r>
              <a:rPr lang="en-US" noProof="0"/>
              <a:t>Click icon to add picture</a:t>
            </a:r>
            <a:endParaRPr lang="en-US" noProof="0" dirty="0"/>
          </a:p>
        </p:txBody>
      </p:sp>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3" name="Rectangle 2">
            <a:extLst>
              <a:ext uri="{FF2B5EF4-FFF2-40B4-BE49-F238E27FC236}">
                <a16:creationId xmlns:a16="http://schemas.microsoft.com/office/drawing/2014/main" id="{02A86632-6C60-A801-1EAA-F5BD96B3AE52}"/>
              </a:ext>
            </a:extLst>
          </p:cNvPr>
          <p:cNvSpPr/>
          <p:nvPr userDrawn="1"/>
        </p:nvSpPr>
        <p:spPr>
          <a:xfrm>
            <a:off x="0" y="5989486"/>
            <a:ext cx="12192000" cy="892629"/>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2E48DB-2B5E-7293-A397-0D2F30D540E6}"/>
              </a:ext>
            </a:extLst>
          </p:cNvPr>
          <p:cNvSpPr>
            <a:spLocks noGrp="1"/>
          </p:cNvSpPr>
          <p:nvPr>
            <p:ph type="ctrTitle" hasCustomPrompt="1"/>
          </p:nvPr>
        </p:nvSpPr>
        <p:spPr>
          <a:xfrm>
            <a:off x="2788052" y="5989486"/>
            <a:ext cx="9403948" cy="892629"/>
          </a:xfrm>
        </p:spPr>
        <p:txBody>
          <a:bodyPr anchor="ctr">
            <a:noAutofit/>
          </a:bodyPr>
          <a:lstStyle>
            <a:lvl1pPr algn="l">
              <a:defRPr sz="2000" b="1">
                <a:solidFill>
                  <a:schemeClr val="bg2"/>
                </a:solidFill>
                <a:latin typeface="Poppins" charset="0"/>
                <a:ea typeface="Poppins" charset="0"/>
                <a:cs typeface="Poppins" charset="0"/>
              </a:defRPr>
            </a:lvl1pPr>
          </a:lstStyle>
          <a:p>
            <a:r>
              <a:rPr lang="en-US" dirty="0"/>
              <a:t>Presentation Title Goes Here</a:t>
            </a:r>
          </a:p>
        </p:txBody>
      </p:sp>
    </p:spTree>
    <p:extLst>
      <p:ext uri="{BB962C8B-B14F-4D97-AF65-F5344CB8AC3E}">
        <p14:creationId xmlns:p14="http://schemas.microsoft.com/office/powerpoint/2010/main" val="113712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ver No Image">
    <p:bg>
      <p:bgPr>
        <a:solidFill>
          <a:srgbClr val="021D4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2A14-1B3D-0243-E398-61A173230047}"/>
              </a:ext>
            </a:extLst>
          </p:cNvPr>
          <p:cNvSpPr>
            <a:spLocks noGrp="1"/>
          </p:cNvSpPr>
          <p:nvPr>
            <p:ph type="ctrTitle" hasCustomPrompt="1"/>
          </p:nvPr>
        </p:nvSpPr>
        <p:spPr>
          <a:xfrm>
            <a:off x="1550435" y="2567522"/>
            <a:ext cx="9313508" cy="2048024"/>
          </a:xfrm>
        </p:spPr>
        <p:txBody>
          <a:bodyPr anchor="ctr">
            <a:noAutofit/>
          </a:bodyPr>
          <a:lstStyle>
            <a:lvl1pPr algn="ctr">
              <a:defRPr sz="4800" b="1">
                <a:solidFill>
                  <a:schemeClr val="bg2"/>
                </a:solidFill>
                <a:latin typeface="Poppins" charset="0"/>
                <a:ea typeface="Poppins" charset="0"/>
                <a:cs typeface="Poppins" charset="0"/>
              </a:defRPr>
            </a:lvl1pPr>
          </a:lstStyle>
          <a:p>
            <a:r>
              <a:rPr lang="en-US" dirty="0"/>
              <a:t>Presentation Title Goes Here</a:t>
            </a:r>
          </a:p>
        </p:txBody>
      </p:sp>
      <p:pic>
        <p:nvPicPr>
          <p:cNvPr id="4" name="Graphic 3">
            <a:extLst>
              <a:ext uri="{FF2B5EF4-FFF2-40B4-BE49-F238E27FC236}">
                <a16:creationId xmlns:a16="http://schemas.microsoft.com/office/drawing/2014/main" id="{2928A97D-6743-D50B-C5C8-E12D33D50C6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75407" y="-1104059"/>
            <a:ext cx="4270408" cy="10676020"/>
          </a:xfrm>
          <a:prstGeom prst="rect">
            <a:avLst/>
          </a:prstGeom>
        </p:spPr>
      </p:pic>
    </p:spTree>
    <p:extLst>
      <p:ext uri="{BB962C8B-B14F-4D97-AF65-F5344CB8AC3E}">
        <p14:creationId xmlns:p14="http://schemas.microsoft.com/office/powerpoint/2010/main" val="2297974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Content Slide 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6DF0B6-4E66-FAC2-D5E7-C74D3C3ABB77}"/>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4CC29FAE-0D47-E367-0841-A97FC80438AA}"/>
              </a:ext>
            </a:extLst>
          </p:cNvPr>
          <p:cNvSpPr>
            <a:spLocks noGrp="1"/>
          </p:cNvSpPr>
          <p:nvPr>
            <p:ph type="title"/>
          </p:nvPr>
        </p:nvSpPr>
        <p:spPr>
          <a:xfrm>
            <a:off x="838200" y="365125"/>
            <a:ext cx="10515600" cy="1325563"/>
          </a:xfrm>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Tree>
    <p:extLst>
      <p:ext uri="{BB962C8B-B14F-4D97-AF65-F5344CB8AC3E}">
        <p14:creationId xmlns:p14="http://schemas.microsoft.com/office/powerpoint/2010/main" val="335153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8_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84AD-1718-4876-27F4-FBA8D031A519}"/>
              </a:ext>
            </a:extLst>
          </p:cNvPr>
          <p:cNvSpPr>
            <a:spLocks noGrp="1"/>
          </p:cNvSpPr>
          <p:nvPr>
            <p:ph type="title"/>
          </p:nvPr>
        </p:nvSpPr>
        <p:spPr/>
        <p:txBody>
          <a:bodyPr/>
          <a:lstStyle>
            <a:lvl1pPr>
              <a:defRPr>
                <a:latin typeface="Poppins" charset="0"/>
                <a:ea typeface="Poppins" charset="0"/>
                <a:cs typeface="Poppins"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3A6AA9E-9F29-E5EF-8B67-69314DBE7A75}"/>
              </a:ext>
            </a:extLst>
          </p:cNvPr>
          <p:cNvSpPr>
            <a:spLocks noGrp="1"/>
          </p:cNvSpPr>
          <p:nvPr>
            <p:ph idx="1"/>
          </p:nvPr>
        </p:nvSpPr>
        <p:spPr>
          <a:xfrm>
            <a:off x="838200" y="2388552"/>
            <a:ext cx="10515600" cy="3453766"/>
          </a:xfrm>
        </p:spPr>
        <p:txBody>
          <a:bodyPr/>
          <a:lstStyle>
            <a:lvl1pPr>
              <a:defRPr>
                <a:latin typeface="Roboto" charset="0"/>
                <a:ea typeface="Roboto" charset="0"/>
                <a:cs typeface="Roboto" charset="0"/>
              </a:defRPr>
            </a:lvl1pPr>
            <a:lvl2pPr>
              <a:defRPr>
                <a:latin typeface="Roboto" charset="0"/>
                <a:ea typeface="Roboto" charset="0"/>
                <a:cs typeface="Roboto" charset="0"/>
              </a:defRPr>
            </a:lvl2pPr>
            <a:lvl3pPr>
              <a:defRPr>
                <a:latin typeface="Roboto" charset="0"/>
                <a:ea typeface="Roboto" charset="0"/>
                <a:cs typeface="Roboto" charset="0"/>
              </a:defRPr>
            </a:lvl3pPr>
            <a:lvl4pPr>
              <a:defRPr>
                <a:latin typeface="Roboto" charset="0"/>
                <a:ea typeface="Roboto" charset="0"/>
                <a:cs typeface="Roboto" charset="0"/>
              </a:defRPr>
            </a:lvl4pPr>
            <a:lvl5pPr>
              <a:defRPr>
                <a:latin typeface="Roboto" charset="0"/>
                <a:ea typeface="Roboto" charset="0"/>
                <a:cs typeface="Roboto"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5EDDFB6E-7800-932D-5649-BB3B8BEC1791}"/>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7" name="Content Placeholder 2">
            <a:extLst>
              <a:ext uri="{FF2B5EF4-FFF2-40B4-BE49-F238E27FC236}">
                <a16:creationId xmlns:a16="http://schemas.microsoft.com/office/drawing/2014/main" id="{BFE02585-4A49-4DCF-F57E-357E3F18C73F}"/>
              </a:ext>
            </a:extLst>
          </p:cNvPr>
          <p:cNvSpPr>
            <a:spLocks noGrp="1"/>
          </p:cNvSpPr>
          <p:nvPr>
            <p:ph idx="13" hasCustomPrompt="1"/>
          </p:nvPr>
        </p:nvSpPr>
        <p:spPr>
          <a:xfrm>
            <a:off x="838200" y="1874520"/>
            <a:ext cx="10515600" cy="330200"/>
          </a:xfrm>
        </p:spPr>
        <p:txBody>
          <a:bodyPr>
            <a:normAutofit/>
          </a:bodyPr>
          <a:lstStyle>
            <a:lvl1pPr marL="0" indent="0">
              <a:buNone/>
              <a:defRPr sz="1600" spc="300">
                <a:solidFill>
                  <a:srgbClr val="F26724"/>
                </a:solidFill>
                <a:latin typeface="Roboto" charset="0"/>
                <a:ea typeface="Roboto" charset="0"/>
                <a:cs typeface="Roboto" charset="0"/>
              </a:defRPr>
            </a:lvl1pPr>
          </a:lstStyle>
          <a:p>
            <a:pPr lvl="0"/>
            <a:r>
              <a:rPr lang="en-US" dirty="0"/>
              <a:t>SUBHEADER GOES HERE</a:t>
            </a:r>
          </a:p>
        </p:txBody>
      </p:sp>
      <p:sp>
        <p:nvSpPr>
          <p:cNvPr id="4" name="Rectangle 3">
            <a:extLst>
              <a:ext uri="{FF2B5EF4-FFF2-40B4-BE49-F238E27FC236}">
                <a16:creationId xmlns:a16="http://schemas.microsoft.com/office/drawing/2014/main" id="{78E5005A-8500-3175-78C3-68F47C521084}"/>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8773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84AD-1718-4876-27F4-FBA8D031A519}"/>
              </a:ext>
            </a:extLst>
          </p:cNvPr>
          <p:cNvSpPr>
            <a:spLocks noGrp="1"/>
          </p:cNvSpPr>
          <p:nvPr>
            <p:ph type="title"/>
          </p:nvPr>
        </p:nvSpPr>
        <p:spPr/>
        <p:txBody>
          <a:bodyPr/>
          <a:lstStyle>
            <a:lvl1pPr>
              <a:defRPr>
                <a:solidFill>
                  <a:srgbClr val="021D49"/>
                </a:solidFill>
                <a:latin typeface="Poppins" charset="0"/>
                <a:ea typeface="Poppins" charset="0"/>
                <a:cs typeface="Poppins"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5EDDFB6E-7800-932D-5649-BB3B8BEC1791}"/>
              </a:ext>
            </a:extLst>
          </p:cNvPr>
          <p:cNvSpPr>
            <a:spLocks noGrp="1"/>
          </p:cNvSpPr>
          <p:nvPr>
            <p:ph type="sldNum" sz="quarter" idx="12"/>
          </p:nvPr>
        </p:nvSpPr>
        <p:spPr/>
        <p:txBody>
          <a:bodyPr/>
          <a:lstStyle/>
          <a:p>
            <a:fld id="{10D9F95D-AC17-0940-839F-D4A43295D9C7}" type="slidenum">
              <a:rPr lang="en-US" smtClean="0"/>
              <a:t>‹#›</a:t>
            </a:fld>
            <a:endParaRPr lang="en-US"/>
          </a:p>
        </p:txBody>
      </p:sp>
      <p:sp>
        <p:nvSpPr>
          <p:cNvPr id="13" name="Content Placeholder 2">
            <a:extLst>
              <a:ext uri="{FF2B5EF4-FFF2-40B4-BE49-F238E27FC236}">
                <a16:creationId xmlns:a16="http://schemas.microsoft.com/office/drawing/2014/main" id="{3FB9436A-1C69-EDEC-E48E-D49321F1E7DA}"/>
              </a:ext>
            </a:extLst>
          </p:cNvPr>
          <p:cNvSpPr>
            <a:spLocks noGrp="1"/>
          </p:cNvSpPr>
          <p:nvPr>
            <p:ph idx="1"/>
          </p:nvPr>
        </p:nvSpPr>
        <p:spPr>
          <a:xfrm>
            <a:off x="838200" y="2388552"/>
            <a:ext cx="5162550" cy="3555048"/>
          </a:xfrm>
        </p:spPr>
        <p:txBody>
          <a:bodyPr/>
          <a:lstStyle>
            <a:lvl1pPr>
              <a:defRPr>
                <a:latin typeface="Roboto" charset="0"/>
                <a:ea typeface="Roboto" charset="0"/>
                <a:cs typeface="Roboto" charset="0"/>
              </a:defRPr>
            </a:lvl1pPr>
            <a:lvl2pPr>
              <a:defRPr>
                <a:latin typeface="Roboto" charset="0"/>
                <a:ea typeface="Roboto" charset="0"/>
                <a:cs typeface="Roboto" charset="0"/>
              </a:defRPr>
            </a:lvl2pPr>
            <a:lvl3pPr>
              <a:defRPr>
                <a:latin typeface="Roboto" charset="0"/>
                <a:ea typeface="Roboto" charset="0"/>
                <a:cs typeface="Roboto" charset="0"/>
              </a:defRPr>
            </a:lvl3pPr>
            <a:lvl4pPr>
              <a:defRPr>
                <a:latin typeface="Roboto" charset="0"/>
                <a:ea typeface="Roboto" charset="0"/>
                <a:cs typeface="Roboto" charset="0"/>
              </a:defRPr>
            </a:lvl4pPr>
            <a:lvl5pPr>
              <a:defRPr>
                <a:latin typeface="Roboto" charset="0"/>
                <a:ea typeface="Roboto" charset="0"/>
                <a:cs typeface="Roboto"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DC51C638-07F6-5BD8-5625-8550D24AD58D}"/>
              </a:ext>
            </a:extLst>
          </p:cNvPr>
          <p:cNvSpPr>
            <a:spLocks noGrp="1"/>
          </p:cNvSpPr>
          <p:nvPr>
            <p:ph idx="13" hasCustomPrompt="1"/>
          </p:nvPr>
        </p:nvSpPr>
        <p:spPr>
          <a:xfrm>
            <a:off x="838200" y="1874520"/>
            <a:ext cx="5162550" cy="330200"/>
          </a:xfrm>
        </p:spPr>
        <p:txBody>
          <a:bodyPr>
            <a:normAutofit/>
          </a:bodyPr>
          <a:lstStyle>
            <a:lvl1pPr marL="0" indent="0">
              <a:buNone/>
              <a:defRPr sz="1600" spc="300">
                <a:solidFill>
                  <a:srgbClr val="F26724"/>
                </a:solidFill>
                <a:latin typeface="Roboto" charset="0"/>
                <a:ea typeface="Roboto" charset="0"/>
                <a:cs typeface="Roboto" charset="0"/>
              </a:defRPr>
            </a:lvl1pPr>
          </a:lstStyle>
          <a:p>
            <a:pPr lvl="0"/>
            <a:r>
              <a:rPr lang="en-US" dirty="0"/>
              <a:t>SUBHEADER GOES HERE</a:t>
            </a:r>
          </a:p>
        </p:txBody>
      </p:sp>
      <p:sp>
        <p:nvSpPr>
          <p:cNvPr id="15" name="Content Placeholder 2">
            <a:extLst>
              <a:ext uri="{FF2B5EF4-FFF2-40B4-BE49-F238E27FC236}">
                <a16:creationId xmlns:a16="http://schemas.microsoft.com/office/drawing/2014/main" id="{1E39392D-C691-3141-0F1B-838B78102D23}"/>
              </a:ext>
            </a:extLst>
          </p:cNvPr>
          <p:cNvSpPr>
            <a:spLocks noGrp="1"/>
          </p:cNvSpPr>
          <p:nvPr>
            <p:ph idx="14"/>
          </p:nvPr>
        </p:nvSpPr>
        <p:spPr>
          <a:xfrm>
            <a:off x="6244590" y="2388552"/>
            <a:ext cx="5162550" cy="3555048"/>
          </a:xfrm>
        </p:spPr>
        <p:txBody>
          <a:bodyPr/>
          <a:lstStyle>
            <a:lvl1pPr>
              <a:defRPr>
                <a:latin typeface="Roboto" charset="0"/>
                <a:ea typeface="Roboto" charset="0"/>
                <a:cs typeface="Roboto" charset="0"/>
              </a:defRPr>
            </a:lvl1pPr>
            <a:lvl2pPr>
              <a:defRPr>
                <a:latin typeface="Roboto" charset="0"/>
                <a:ea typeface="Roboto" charset="0"/>
                <a:cs typeface="Roboto" charset="0"/>
              </a:defRPr>
            </a:lvl2pPr>
            <a:lvl3pPr>
              <a:defRPr>
                <a:latin typeface="Roboto" charset="0"/>
                <a:ea typeface="Roboto" charset="0"/>
                <a:cs typeface="Roboto" charset="0"/>
              </a:defRPr>
            </a:lvl3pPr>
            <a:lvl4pPr>
              <a:defRPr>
                <a:latin typeface="Roboto" charset="0"/>
                <a:ea typeface="Roboto" charset="0"/>
                <a:cs typeface="Roboto" charset="0"/>
              </a:defRPr>
            </a:lvl4pPr>
            <a:lvl5pPr>
              <a:defRPr>
                <a:latin typeface="Roboto" charset="0"/>
                <a:ea typeface="Roboto" charset="0"/>
                <a:cs typeface="Roboto"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B425E0D1-5A4F-F7CE-F913-11ED50016ED7}"/>
              </a:ext>
            </a:extLst>
          </p:cNvPr>
          <p:cNvSpPr>
            <a:spLocks noGrp="1"/>
          </p:cNvSpPr>
          <p:nvPr>
            <p:ph idx="15" hasCustomPrompt="1"/>
          </p:nvPr>
        </p:nvSpPr>
        <p:spPr>
          <a:xfrm>
            <a:off x="6244590" y="1874520"/>
            <a:ext cx="5162550" cy="330200"/>
          </a:xfrm>
        </p:spPr>
        <p:txBody>
          <a:bodyPr>
            <a:normAutofit/>
          </a:bodyPr>
          <a:lstStyle>
            <a:lvl1pPr marL="0" indent="0">
              <a:buNone/>
              <a:defRPr sz="1600" spc="300">
                <a:solidFill>
                  <a:srgbClr val="F26724"/>
                </a:solidFill>
                <a:latin typeface="Roboto" charset="0"/>
                <a:ea typeface="Roboto" charset="0"/>
                <a:cs typeface="Roboto" charset="0"/>
              </a:defRPr>
            </a:lvl1pPr>
          </a:lstStyle>
          <a:p>
            <a:pPr lvl="0"/>
            <a:r>
              <a:rPr lang="en-US" dirty="0"/>
              <a:t>SUBHEADER GOES HERE</a:t>
            </a:r>
          </a:p>
        </p:txBody>
      </p:sp>
      <p:sp>
        <p:nvSpPr>
          <p:cNvPr id="5" name="Rectangle 4">
            <a:extLst>
              <a:ext uri="{FF2B5EF4-FFF2-40B4-BE49-F238E27FC236}">
                <a16:creationId xmlns:a16="http://schemas.microsoft.com/office/drawing/2014/main" id="{7F884A28-7B06-A793-FCF4-783C3B1A9CB3}"/>
              </a:ext>
            </a:extLst>
          </p:cNvPr>
          <p:cNvSpPr/>
          <p:nvPr userDrawn="1"/>
        </p:nvSpPr>
        <p:spPr>
          <a:xfrm>
            <a:off x="0" y="0"/>
            <a:ext cx="12192000" cy="365125"/>
          </a:xfrm>
          <a:prstGeom prst="rect">
            <a:avLst/>
          </a:prstGeom>
          <a:solidFill>
            <a:srgbClr val="021D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646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Divider Slide">
    <p:bg>
      <p:bgPr>
        <a:solidFill>
          <a:srgbClr val="2B70B7"/>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DC7E5272-43F3-B4DC-A387-D6F714DC39F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789664" y="-1793890"/>
            <a:ext cx="4900138" cy="12250345"/>
          </a:xfrm>
          <a:prstGeom prst="rect">
            <a:avLst/>
          </a:prstGeom>
        </p:spPr>
      </p:pic>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pic>
        <p:nvPicPr>
          <p:cNvPr id="4" name="Graphic 3">
            <a:extLst>
              <a:ext uri="{FF2B5EF4-FFF2-40B4-BE49-F238E27FC236}">
                <a16:creationId xmlns:a16="http://schemas.microsoft.com/office/drawing/2014/main" id="{9957E867-16B3-8478-D3A0-104439015152}"/>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896882" y="1589313"/>
            <a:ext cx="398236" cy="995590"/>
          </a:xfrm>
          <a:prstGeom prst="rect">
            <a:avLst/>
          </a:prstGeom>
        </p:spPr>
      </p:pic>
      <p:cxnSp>
        <p:nvCxnSpPr>
          <p:cNvPr id="8" name="Straight Connector 7">
            <a:extLst>
              <a:ext uri="{FF2B5EF4-FFF2-40B4-BE49-F238E27FC236}">
                <a16:creationId xmlns:a16="http://schemas.microsoft.com/office/drawing/2014/main" id="{1A9D3BF6-1C48-5AEA-B4A5-9F45CB68C96E}"/>
              </a:ext>
            </a:extLst>
          </p:cNvPr>
          <p:cNvCxnSpPr>
            <a:cxnSpLocks/>
          </p:cNvCxnSpPr>
          <p:nvPr userDrawn="1"/>
        </p:nvCxnSpPr>
        <p:spPr>
          <a:xfrm>
            <a:off x="6295118" y="2285999"/>
            <a:ext cx="4814142" cy="0"/>
          </a:xfrm>
          <a:prstGeom prst="line">
            <a:avLst/>
          </a:prstGeom>
          <a:ln w="22225">
            <a:solidFill>
              <a:srgbClr val="D8DFE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3BC64CF-71C6-5006-D24C-EC4929B9DA1F}"/>
              </a:ext>
            </a:extLst>
          </p:cNvPr>
          <p:cNvCxnSpPr>
            <a:cxnSpLocks/>
          </p:cNvCxnSpPr>
          <p:nvPr userDrawn="1"/>
        </p:nvCxnSpPr>
        <p:spPr>
          <a:xfrm>
            <a:off x="1069975" y="2285999"/>
            <a:ext cx="4814142" cy="0"/>
          </a:xfrm>
          <a:prstGeom prst="line">
            <a:avLst/>
          </a:prstGeom>
          <a:ln w="22225">
            <a:solidFill>
              <a:srgbClr val="D8DFE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D9A7F6C-5913-41E3-8AD4-04FC5C7E3FCC}"/>
              </a:ext>
            </a:extLst>
          </p:cNvPr>
          <p:cNvSpPr>
            <a:spLocks noGrp="1"/>
          </p:cNvSpPr>
          <p:nvPr>
            <p:ph type="ctrTitle" hasCustomPrompt="1"/>
          </p:nvPr>
        </p:nvSpPr>
        <p:spPr>
          <a:xfrm>
            <a:off x="1082739" y="2950034"/>
            <a:ext cx="10026521" cy="1654624"/>
          </a:xfrm>
        </p:spPr>
        <p:txBody>
          <a:bodyPr anchor="t">
            <a:noAutofit/>
          </a:bodyPr>
          <a:lstStyle>
            <a:lvl1pPr algn="ctr">
              <a:defRPr sz="4800" b="1">
                <a:solidFill>
                  <a:schemeClr val="bg2"/>
                </a:solidFill>
                <a:latin typeface="Poppins" charset="0"/>
                <a:ea typeface="Poppins" charset="0"/>
                <a:cs typeface="Poppins" charset="0"/>
              </a:defRPr>
            </a:lvl1pPr>
          </a:lstStyle>
          <a:p>
            <a:r>
              <a:rPr lang="en-US" dirty="0"/>
              <a:t>Divider Slide Goes Here</a:t>
            </a:r>
          </a:p>
        </p:txBody>
      </p:sp>
    </p:spTree>
    <p:extLst>
      <p:ext uri="{BB962C8B-B14F-4D97-AF65-F5344CB8AC3E}">
        <p14:creationId xmlns:p14="http://schemas.microsoft.com/office/powerpoint/2010/main" val="662235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Divider Slide">
    <p:bg>
      <p:bgPr>
        <a:solidFill>
          <a:srgbClr val="021D4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pic>
        <p:nvPicPr>
          <p:cNvPr id="4" name="Graphic 3">
            <a:extLst>
              <a:ext uri="{FF2B5EF4-FFF2-40B4-BE49-F238E27FC236}">
                <a16:creationId xmlns:a16="http://schemas.microsoft.com/office/drawing/2014/main" id="{9957E867-16B3-8478-D3A0-10443901515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896882" y="1589313"/>
            <a:ext cx="398236" cy="995590"/>
          </a:xfrm>
          <a:prstGeom prst="rect">
            <a:avLst/>
          </a:prstGeom>
        </p:spPr>
      </p:pic>
      <p:cxnSp>
        <p:nvCxnSpPr>
          <p:cNvPr id="8" name="Straight Connector 7">
            <a:extLst>
              <a:ext uri="{FF2B5EF4-FFF2-40B4-BE49-F238E27FC236}">
                <a16:creationId xmlns:a16="http://schemas.microsoft.com/office/drawing/2014/main" id="{1A9D3BF6-1C48-5AEA-B4A5-9F45CB68C96E}"/>
              </a:ext>
            </a:extLst>
          </p:cNvPr>
          <p:cNvCxnSpPr>
            <a:cxnSpLocks/>
          </p:cNvCxnSpPr>
          <p:nvPr userDrawn="1"/>
        </p:nvCxnSpPr>
        <p:spPr>
          <a:xfrm>
            <a:off x="6295118" y="2285999"/>
            <a:ext cx="4814142" cy="0"/>
          </a:xfrm>
          <a:prstGeom prst="line">
            <a:avLst/>
          </a:prstGeom>
          <a:ln w="22225">
            <a:solidFill>
              <a:srgbClr val="F2672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3BC64CF-71C6-5006-D24C-EC4929B9DA1F}"/>
              </a:ext>
            </a:extLst>
          </p:cNvPr>
          <p:cNvCxnSpPr>
            <a:cxnSpLocks/>
          </p:cNvCxnSpPr>
          <p:nvPr userDrawn="1"/>
        </p:nvCxnSpPr>
        <p:spPr>
          <a:xfrm>
            <a:off x="1069975" y="2285999"/>
            <a:ext cx="4814142" cy="0"/>
          </a:xfrm>
          <a:prstGeom prst="line">
            <a:avLst/>
          </a:prstGeom>
          <a:ln w="22225">
            <a:solidFill>
              <a:srgbClr val="F26724"/>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220638B3-E0E2-4FBD-2C90-26987983F3D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789664" y="-1520515"/>
            <a:ext cx="4900138" cy="12250345"/>
          </a:xfrm>
          <a:prstGeom prst="rect">
            <a:avLst/>
          </a:prstGeom>
        </p:spPr>
      </p:pic>
      <p:sp>
        <p:nvSpPr>
          <p:cNvPr id="3" name="Title 1">
            <a:extLst>
              <a:ext uri="{FF2B5EF4-FFF2-40B4-BE49-F238E27FC236}">
                <a16:creationId xmlns:a16="http://schemas.microsoft.com/office/drawing/2014/main" id="{8D9A7F6C-5913-41E3-8AD4-04FC5C7E3FCC}"/>
              </a:ext>
            </a:extLst>
          </p:cNvPr>
          <p:cNvSpPr>
            <a:spLocks noGrp="1"/>
          </p:cNvSpPr>
          <p:nvPr>
            <p:ph type="ctrTitle" hasCustomPrompt="1"/>
          </p:nvPr>
        </p:nvSpPr>
        <p:spPr>
          <a:xfrm>
            <a:off x="1082739" y="2950034"/>
            <a:ext cx="10026521" cy="1654624"/>
          </a:xfrm>
        </p:spPr>
        <p:txBody>
          <a:bodyPr anchor="t">
            <a:noAutofit/>
          </a:bodyPr>
          <a:lstStyle>
            <a:lvl1pPr algn="ctr">
              <a:defRPr sz="4800" b="1">
                <a:solidFill>
                  <a:schemeClr val="bg2"/>
                </a:solidFill>
                <a:latin typeface="Poppins" charset="0"/>
                <a:ea typeface="Poppins" charset="0"/>
                <a:cs typeface="Poppins" charset="0"/>
              </a:defRPr>
            </a:lvl1pPr>
          </a:lstStyle>
          <a:p>
            <a:r>
              <a:rPr lang="en-US" dirty="0"/>
              <a:t>Divider Slide Goes Here</a:t>
            </a:r>
          </a:p>
        </p:txBody>
      </p:sp>
    </p:spTree>
    <p:extLst>
      <p:ext uri="{BB962C8B-B14F-4D97-AF65-F5344CB8AC3E}">
        <p14:creationId xmlns:p14="http://schemas.microsoft.com/office/powerpoint/2010/main" val="381928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Divider Slide">
    <p:bg>
      <p:bgPr>
        <a:solidFill>
          <a:srgbClr val="F9A11B"/>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E31C110-867C-0E18-3DCA-D786A53781C4}"/>
              </a:ext>
            </a:extLst>
          </p:cNvPr>
          <p:cNvSpPr>
            <a:spLocks noGrp="1"/>
          </p:cNvSpPr>
          <p:nvPr>
            <p:ph type="sldNum" sz="quarter" idx="12"/>
          </p:nvPr>
        </p:nvSpPr>
        <p:spPr/>
        <p:txBody>
          <a:bodyPr/>
          <a:lstStyle/>
          <a:p>
            <a:fld id="{10D9F95D-AC17-0940-839F-D4A43295D9C7}" type="slidenum">
              <a:rPr lang="en-US" smtClean="0"/>
              <a:t>‹#›</a:t>
            </a:fld>
            <a:endParaRPr lang="en-US"/>
          </a:p>
        </p:txBody>
      </p:sp>
      <p:pic>
        <p:nvPicPr>
          <p:cNvPr id="4" name="Graphic 3">
            <a:extLst>
              <a:ext uri="{FF2B5EF4-FFF2-40B4-BE49-F238E27FC236}">
                <a16:creationId xmlns:a16="http://schemas.microsoft.com/office/drawing/2014/main" id="{9957E867-16B3-8478-D3A0-10443901515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896882" y="1589313"/>
            <a:ext cx="398236" cy="995590"/>
          </a:xfrm>
          <a:prstGeom prst="rect">
            <a:avLst/>
          </a:prstGeom>
        </p:spPr>
      </p:pic>
      <p:cxnSp>
        <p:nvCxnSpPr>
          <p:cNvPr id="8" name="Straight Connector 7">
            <a:extLst>
              <a:ext uri="{FF2B5EF4-FFF2-40B4-BE49-F238E27FC236}">
                <a16:creationId xmlns:a16="http://schemas.microsoft.com/office/drawing/2014/main" id="{1A9D3BF6-1C48-5AEA-B4A5-9F45CB68C96E}"/>
              </a:ext>
            </a:extLst>
          </p:cNvPr>
          <p:cNvCxnSpPr>
            <a:cxnSpLocks/>
          </p:cNvCxnSpPr>
          <p:nvPr userDrawn="1"/>
        </p:nvCxnSpPr>
        <p:spPr>
          <a:xfrm>
            <a:off x="6295118" y="2285999"/>
            <a:ext cx="4814142" cy="0"/>
          </a:xfrm>
          <a:prstGeom prst="line">
            <a:avLst/>
          </a:prstGeom>
          <a:ln w="22225">
            <a:solidFill>
              <a:srgbClr val="021D49"/>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3BC64CF-71C6-5006-D24C-EC4929B9DA1F}"/>
              </a:ext>
            </a:extLst>
          </p:cNvPr>
          <p:cNvCxnSpPr>
            <a:cxnSpLocks/>
          </p:cNvCxnSpPr>
          <p:nvPr userDrawn="1"/>
        </p:nvCxnSpPr>
        <p:spPr>
          <a:xfrm>
            <a:off x="1069975" y="2285999"/>
            <a:ext cx="4814142" cy="0"/>
          </a:xfrm>
          <a:prstGeom prst="line">
            <a:avLst/>
          </a:prstGeom>
          <a:ln w="22225">
            <a:solidFill>
              <a:srgbClr val="021D49"/>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B6E60522-85AA-400F-DAE1-8D0EED8EEBC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799603" y="-1793890"/>
            <a:ext cx="4900138" cy="12250345"/>
          </a:xfrm>
          <a:prstGeom prst="rect">
            <a:avLst/>
          </a:prstGeom>
        </p:spPr>
      </p:pic>
      <p:sp>
        <p:nvSpPr>
          <p:cNvPr id="3" name="Title 1">
            <a:extLst>
              <a:ext uri="{FF2B5EF4-FFF2-40B4-BE49-F238E27FC236}">
                <a16:creationId xmlns:a16="http://schemas.microsoft.com/office/drawing/2014/main" id="{8D9A7F6C-5913-41E3-8AD4-04FC5C7E3FCC}"/>
              </a:ext>
            </a:extLst>
          </p:cNvPr>
          <p:cNvSpPr>
            <a:spLocks noGrp="1"/>
          </p:cNvSpPr>
          <p:nvPr>
            <p:ph type="ctrTitle" hasCustomPrompt="1"/>
          </p:nvPr>
        </p:nvSpPr>
        <p:spPr>
          <a:xfrm>
            <a:off x="1082739" y="2950034"/>
            <a:ext cx="10026521" cy="1654624"/>
          </a:xfrm>
        </p:spPr>
        <p:txBody>
          <a:bodyPr anchor="t">
            <a:noAutofit/>
          </a:bodyPr>
          <a:lstStyle>
            <a:lvl1pPr algn="ctr">
              <a:defRPr sz="4800" b="1">
                <a:solidFill>
                  <a:srgbClr val="FFFFFF"/>
                </a:solidFill>
                <a:latin typeface="Poppins" charset="0"/>
                <a:ea typeface="Poppins" charset="0"/>
                <a:cs typeface="Poppins" charset="0"/>
              </a:defRPr>
            </a:lvl1pPr>
          </a:lstStyle>
          <a:p>
            <a:r>
              <a:rPr lang="en-US" dirty="0"/>
              <a:t>Divider Slide Goes Here</a:t>
            </a:r>
          </a:p>
        </p:txBody>
      </p:sp>
    </p:spTree>
    <p:extLst>
      <p:ext uri="{BB962C8B-B14F-4D97-AF65-F5344CB8AC3E}">
        <p14:creationId xmlns:p14="http://schemas.microsoft.com/office/powerpoint/2010/main" val="2764186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739B49-D71C-B869-5149-1B6D086826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F932F8E-B887-1745-29B1-F12B58C95268}"/>
              </a:ext>
            </a:extLst>
          </p:cNvPr>
          <p:cNvSpPr>
            <a:spLocks noGrp="1"/>
          </p:cNvSpPr>
          <p:nvPr>
            <p:ph type="body" idx="1"/>
          </p:nvPr>
        </p:nvSpPr>
        <p:spPr>
          <a:xfrm>
            <a:off x="838200" y="1825625"/>
            <a:ext cx="10515600" cy="41179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0B3684A8-E50E-121B-F78C-12A4037308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9F95D-AC17-0940-839F-D4A43295D9C7}" type="slidenum">
              <a:rPr lang="en-US" smtClean="0"/>
              <a:t>‹#›</a:t>
            </a:fld>
            <a:endParaRPr lang="en-US"/>
          </a:p>
        </p:txBody>
      </p:sp>
    </p:spTree>
    <p:extLst>
      <p:ext uri="{BB962C8B-B14F-4D97-AF65-F5344CB8AC3E}">
        <p14:creationId xmlns:p14="http://schemas.microsoft.com/office/powerpoint/2010/main" val="2481617343"/>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52" r:id="rId3"/>
    <p:sldLayoutId id="2147483650" r:id="rId4"/>
    <p:sldLayoutId id="2147483659" r:id="rId5"/>
    <p:sldLayoutId id="2147483658" r:id="rId6"/>
    <p:sldLayoutId id="2147483666" r:id="rId7"/>
    <p:sldLayoutId id="2147483651" r:id="rId8"/>
    <p:sldLayoutId id="2147483667" r:id="rId9"/>
    <p:sldLayoutId id="2147483668" r:id="rId10"/>
    <p:sldLayoutId id="2147483660" r:id="rId11"/>
    <p:sldLayoutId id="2147483661" r:id="rId12"/>
    <p:sldLayoutId id="2147483664" r:id="rId13"/>
    <p:sldLayoutId id="2147483670" r:id="rId14"/>
    <p:sldLayoutId id="2147483671" r:id="rId15"/>
  </p:sldLayoutIdLst>
  <p:txStyles>
    <p:titleStyle>
      <a:lvl1pPr algn="l" defTabSz="914400" rtl="0" eaLnBrk="1" latinLnBrk="0" hangingPunct="1">
        <a:lnSpc>
          <a:spcPct val="90000"/>
        </a:lnSpc>
        <a:spcBef>
          <a:spcPct val="0"/>
        </a:spcBef>
        <a:buNone/>
        <a:defRPr sz="4400" b="1" i="0" kern="1200">
          <a:solidFill>
            <a:srgbClr val="021D49"/>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33333"/>
          </a:solidFill>
          <a:latin typeface="Helvetica" pitchFamily="2"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33333"/>
          </a:solidFill>
          <a:latin typeface="Helvetica" pitchFamily="2"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33333"/>
          </a:solidFill>
          <a:latin typeface="Helvetica" pitchFamily="2"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33333"/>
          </a:solidFill>
          <a:latin typeface="Helvetica" pitchFamily="2"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33333"/>
          </a:solidFill>
          <a:latin typeface="Helvetica" pitchFamily="2"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49690-7CDC-78AE-7192-D42F4425A6C7}"/>
              </a:ext>
            </a:extLst>
          </p:cNvPr>
          <p:cNvSpPr>
            <a:spLocks noGrp="1"/>
          </p:cNvSpPr>
          <p:nvPr>
            <p:ph type="ctrTitle"/>
          </p:nvPr>
        </p:nvSpPr>
        <p:spPr/>
        <p:txBody>
          <a:bodyPr/>
          <a:lstStyle/>
          <a:p>
            <a:r>
              <a:rPr lang="en-US" b="0" i="0" u="none" strike="noStrike" dirty="0">
                <a:solidFill>
                  <a:schemeClr val="accent2"/>
                </a:solidFill>
                <a:effectLst/>
                <a:latin typeface="Roboto" panose="02000000000000000000" pitchFamily="2" charset="0"/>
                <a:ea typeface="Roboto" panose="02000000000000000000" pitchFamily="2" charset="0"/>
                <a:cs typeface="Poppins" panose="00000500000000000000" pitchFamily="2" charset="0"/>
              </a:rPr>
              <a:t>OME Tuberculosis Training</a:t>
            </a:r>
            <a:r>
              <a:rPr lang="en-US" b="0" i="0" dirty="0">
                <a:solidFill>
                  <a:schemeClr val="accent2"/>
                </a:solidFill>
                <a:effectLst/>
                <a:latin typeface="Roboto" panose="02000000000000000000" pitchFamily="2" charset="0"/>
                <a:ea typeface="Roboto" panose="02000000000000000000" pitchFamily="2" charset="0"/>
                <a:cs typeface="Poppins" panose="00000500000000000000" pitchFamily="2" charset="0"/>
              </a:rPr>
              <a:t>​</a:t>
            </a:r>
            <a:endParaRPr lang="en-US" dirty="0">
              <a:solidFill>
                <a:schemeClr val="accent2"/>
              </a:solidFill>
              <a:latin typeface="Roboto" panose="02000000000000000000" pitchFamily="2" charset="0"/>
              <a:ea typeface="Roboto" panose="02000000000000000000" pitchFamily="2" charset="0"/>
              <a:cs typeface="Poppins" panose="00000500000000000000" pitchFamily="2" charset="0"/>
            </a:endParaRPr>
          </a:p>
        </p:txBody>
      </p:sp>
      <p:sp>
        <p:nvSpPr>
          <p:cNvPr id="3" name="Title 1">
            <a:extLst>
              <a:ext uri="{FF2B5EF4-FFF2-40B4-BE49-F238E27FC236}">
                <a16:creationId xmlns:a16="http://schemas.microsoft.com/office/drawing/2014/main" id="{E99F90C5-7865-9CE6-1F8A-2A86048D1A60}"/>
              </a:ext>
            </a:extLst>
          </p:cNvPr>
          <p:cNvSpPr txBox="1">
            <a:spLocks/>
          </p:cNvSpPr>
          <p:nvPr/>
        </p:nvSpPr>
        <p:spPr>
          <a:xfrm>
            <a:off x="9364559" y="6294617"/>
            <a:ext cx="2614987" cy="36334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800" b="1" i="0" kern="1200">
                <a:solidFill>
                  <a:schemeClr val="bg2"/>
                </a:solidFill>
                <a:latin typeface="Poppins" charset="0"/>
                <a:ea typeface="Poppins" charset="0"/>
                <a:cs typeface="Poppins" charset="0"/>
              </a:defRPr>
            </a:lvl1pPr>
          </a:lstStyle>
          <a:p>
            <a:pPr algn="ctr"/>
            <a:r>
              <a:rPr lang="en-US" sz="1200" b="0" dirty="0">
                <a:latin typeface="Roboto"/>
                <a:ea typeface="Roboto"/>
                <a:cs typeface="Poppins"/>
              </a:rPr>
              <a:t>V2023.10.06</a:t>
            </a:r>
            <a:endParaRPr lang="en-US" sz="1200" b="0" dirty="0">
              <a:latin typeface="Roboto" panose="02000000000000000000" pitchFamily="2" charset="0"/>
              <a:ea typeface="Roboto" panose="02000000000000000000" pitchFamily="2" charset="0"/>
            </a:endParaRPr>
          </a:p>
        </p:txBody>
      </p:sp>
      <p:pic>
        <p:nvPicPr>
          <p:cNvPr id="4" name="Graphic 2">
            <a:extLst>
              <a:ext uri="{FF2B5EF4-FFF2-40B4-BE49-F238E27FC236}">
                <a16:creationId xmlns:a16="http://schemas.microsoft.com/office/drawing/2014/main" id="{5A8DC259-6E40-DC6C-93A9-990BDFE9712E}"/>
              </a:ext>
            </a:extLst>
          </p:cNvPr>
          <p:cNvPicPr>
            <a:picLocks noChangeAspect="1"/>
          </p:cNvPicPr>
          <p:nvPr/>
        </p:nvPicPr>
        <p:blipFill>
          <a:blip r:embed="rId2"/>
          <a:srcRect/>
          <a:stretch/>
        </p:blipFill>
        <p:spPr>
          <a:xfrm>
            <a:off x="4506483" y="766003"/>
            <a:ext cx="3179034" cy="1457153"/>
          </a:xfrm>
          <a:prstGeom prst="rect">
            <a:avLst/>
          </a:prstGeom>
        </p:spPr>
      </p:pic>
    </p:spTree>
    <p:extLst>
      <p:ext uri="{BB962C8B-B14F-4D97-AF65-F5344CB8AC3E}">
        <p14:creationId xmlns:p14="http://schemas.microsoft.com/office/powerpoint/2010/main" val="1818531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B2C80-35D7-53F0-0C44-3AFE5E425426}"/>
              </a:ext>
            </a:extLst>
          </p:cNvPr>
          <p:cNvSpPr>
            <a:spLocks noGrp="1"/>
          </p:cNvSpPr>
          <p:nvPr>
            <p:ph type="ctrTitle"/>
          </p:nvPr>
        </p:nvSpPr>
        <p:spPr/>
        <p:txBody>
          <a:bodyPr/>
          <a:lstStyle/>
          <a:p>
            <a:r>
              <a:rPr lang="en-US" dirty="0">
                <a:latin typeface="Roboto" panose="02000000000000000000" pitchFamily="2" charset="0"/>
                <a:ea typeface="Roboto" panose="02000000000000000000" pitchFamily="2" charset="0"/>
              </a:rPr>
              <a:t>Thank You</a:t>
            </a:r>
          </a:p>
        </p:txBody>
      </p:sp>
    </p:spTree>
    <p:extLst>
      <p:ext uri="{BB962C8B-B14F-4D97-AF65-F5344CB8AC3E}">
        <p14:creationId xmlns:p14="http://schemas.microsoft.com/office/powerpoint/2010/main" val="1996636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69F99-CB88-EEAE-734D-194ED7D9061E}"/>
              </a:ext>
            </a:extLst>
          </p:cNvPr>
          <p:cNvSpPr>
            <a:spLocks noGrp="1"/>
          </p:cNvSpPr>
          <p:nvPr>
            <p:ph type="ctrTitle"/>
          </p:nvPr>
        </p:nvSpPr>
        <p:spPr>
          <a:xfrm>
            <a:off x="691979" y="741406"/>
            <a:ext cx="10417282" cy="1029730"/>
          </a:xfrm>
        </p:spPr>
        <p:txBody>
          <a:bodyPr/>
          <a:lstStyle/>
          <a:p>
            <a:r>
              <a:rPr lang="en-US" b="0" i="0" u="none" strike="noStrike" dirty="0">
                <a:solidFill>
                  <a:schemeClr val="accent6">
                    <a:lumMod val="50000"/>
                  </a:schemeClr>
                </a:solidFill>
                <a:effectLst/>
                <a:latin typeface="Roboto" panose="02000000000000000000" pitchFamily="2" charset="0"/>
                <a:ea typeface="Roboto" panose="02000000000000000000" pitchFamily="2" charset="0"/>
              </a:rPr>
              <a:t>About Tuberculosis</a:t>
            </a:r>
            <a:r>
              <a:rPr lang="en-US" b="0" i="0" dirty="0">
                <a:solidFill>
                  <a:schemeClr val="accent6">
                    <a:lumMod val="50000"/>
                  </a:schemeClr>
                </a:solidFill>
                <a:effectLst/>
                <a:latin typeface="Trebuchet MS" panose="020B0603020202020204" pitchFamily="34" charset="0"/>
              </a:rPr>
              <a:t>​</a:t>
            </a:r>
            <a:endParaRPr lang="en-US" dirty="0">
              <a:solidFill>
                <a:schemeClr val="accent6">
                  <a:lumMod val="50000"/>
                </a:schemeClr>
              </a:solidFill>
            </a:endParaRPr>
          </a:p>
        </p:txBody>
      </p:sp>
      <p:sp>
        <p:nvSpPr>
          <p:cNvPr id="3" name="TextBox 2">
            <a:extLst>
              <a:ext uri="{FF2B5EF4-FFF2-40B4-BE49-F238E27FC236}">
                <a16:creationId xmlns:a16="http://schemas.microsoft.com/office/drawing/2014/main" id="{51B2ED18-DE7D-D048-2AB7-303BDD1E0E0A}"/>
              </a:ext>
            </a:extLst>
          </p:cNvPr>
          <p:cNvSpPr txBox="1"/>
          <p:nvPr/>
        </p:nvSpPr>
        <p:spPr>
          <a:xfrm>
            <a:off x="1318054" y="2669059"/>
            <a:ext cx="9481751" cy="3108543"/>
          </a:xfrm>
          <a:prstGeom prst="rect">
            <a:avLst/>
          </a:prstGeom>
          <a:noFill/>
        </p:spPr>
        <p:txBody>
          <a:bodyPr wrap="square" rtlCol="0">
            <a:spAutoFit/>
          </a:bodyPr>
          <a:lstStyle/>
          <a:p>
            <a:pPr algn="l" rtl="0" fontAlgn="base">
              <a:buFont typeface="Arial" panose="020B0604020202020204" pitchFamily="34" charset="0"/>
              <a:buChar char="•"/>
            </a:pPr>
            <a:r>
              <a:rPr lang="en-US" sz="2000" b="0" i="0" u="none" strike="noStrike" dirty="0">
                <a:solidFill>
                  <a:schemeClr val="accent6">
                    <a:lumMod val="50000"/>
                  </a:schemeClr>
                </a:solidFill>
                <a:effectLst/>
                <a:latin typeface="Roboto" panose="02000000000000000000" pitchFamily="2" charset="0"/>
                <a:ea typeface="Roboto" panose="02000000000000000000" pitchFamily="2" charset="0"/>
              </a:rPr>
              <a:t>Tuberculosis (TB) is a disease caused by bacteria called </a:t>
            </a:r>
            <a:r>
              <a:rPr lang="en-US" sz="2000" b="0" i="1" u="none" strike="noStrike" dirty="0">
                <a:solidFill>
                  <a:schemeClr val="accent6">
                    <a:lumMod val="50000"/>
                  </a:schemeClr>
                </a:solidFill>
                <a:effectLst/>
                <a:latin typeface="Roboto" panose="02000000000000000000" pitchFamily="2" charset="0"/>
                <a:ea typeface="Roboto" panose="02000000000000000000" pitchFamily="2" charset="0"/>
              </a:rPr>
              <a:t>Mycobacterium tuberculosis. </a:t>
            </a:r>
            <a:r>
              <a:rPr lang="en-US" sz="2000" b="0" i="0" dirty="0">
                <a:solidFill>
                  <a:schemeClr val="accent6">
                    <a:lumMod val="5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endParaRPr lang="en-US" sz="2000" b="0" i="0" dirty="0">
              <a:solidFill>
                <a:schemeClr val="accent6">
                  <a:lumMod val="50000"/>
                </a:schemeClr>
              </a:solidFill>
              <a:effectLst/>
              <a:latin typeface="Roboto" panose="02000000000000000000" pitchFamily="2" charset="0"/>
              <a:ea typeface="Roboto" panose="02000000000000000000" pitchFamily="2" charset="0"/>
            </a:endParaRPr>
          </a:p>
          <a:p>
            <a:pPr algn="l" rtl="0" fontAlgn="base">
              <a:buFont typeface="Arial" panose="020B0604020202020204" pitchFamily="34" charset="0"/>
              <a:buChar char="•"/>
            </a:pPr>
            <a:r>
              <a:rPr lang="en-US" sz="2000" b="0" i="0" u="none" strike="noStrike" dirty="0">
                <a:solidFill>
                  <a:schemeClr val="accent6">
                    <a:lumMod val="50000"/>
                  </a:schemeClr>
                </a:solidFill>
                <a:effectLst/>
                <a:latin typeface="Roboto" panose="02000000000000000000" pitchFamily="2" charset="0"/>
                <a:ea typeface="Roboto" panose="02000000000000000000" pitchFamily="2" charset="0"/>
              </a:rPr>
              <a:t>The bacteria usually attack the lungs, but TB bacteria can attack any part of the body, such as the kidney, spine, and brain.</a:t>
            </a:r>
          </a:p>
          <a:p>
            <a:pPr algn="l" rtl="0" fontAlgn="base"/>
            <a:r>
              <a:rPr lang="en-US" sz="2000" b="0" i="0" u="none" strike="noStrike" dirty="0">
                <a:solidFill>
                  <a:schemeClr val="accent6">
                    <a:lumMod val="50000"/>
                  </a:schemeClr>
                </a:solidFill>
                <a:effectLst/>
                <a:latin typeface="Roboto" panose="02000000000000000000" pitchFamily="2" charset="0"/>
                <a:ea typeface="Roboto" panose="02000000000000000000" pitchFamily="2" charset="0"/>
              </a:rPr>
              <a:t> </a:t>
            </a:r>
            <a:r>
              <a:rPr lang="en-US" sz="2000" b="0" i="0" dirty="0">
                <a:solidFill>
                  <a:schemeClr val="accent6">
                    <a:lumMod val="5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6">
                    <a:lumMod val="50000"/>
                  </a:schemeClr>
                </a:solidFill>
                <a:effectLst/>
                <a:latin typeface="Roboto" panose="02000000000000000000" pitchFamily="2" charset="0"/>
                <a:ea typeface="Roboto" panose="02000000000000000000" pitchFamily="2" charset="0"/>
              </a:rPr>
              <a:t>If not treated properly, TB disease can be fatal. TB disease was once the leading cause of death in the United States.</a:t>
            </a:r>
            <a:r>
              <a:rPr lang="en-US" sz="2000" b="0" i="0" dirty="0">
                <a:solidFill>
                  <a:schemeClr val="accent6">
                    <a:lumMod val="50000"/>
                  </a:schemeClr>
                </a:solidFill>
                <a:effectLst/>
                <a:latin typeface="Roboto" panose="02000000000000000000" pitchFamily="2" charset="0"/>
                <a:ea typeface="Roboto" panose="02000000000000000000" pitchFamily="2" charset="0"/>
              </a:rPr>
              <a:t>​</a:t>
            </a:r>
          </a:p>
          <a:p>
            <a:pPr algn="l" rtl="0" fontAlgn="base"/>
            <a:r>
              <a:rPr lang="en-US" b="0" i="0" dirty="0">
                <a:solidFill>
                  <a:srgbClr val="404040"/>
                </a:solidFill>
                <a:effectLst/>
                <a:latin typeface="Trebuchet MS" panose="020B0603020202020204" pitchFamily="34" charset="0"/>
              </a:rPr>
              <a:t>​</a:t>
            </a:r>
            <a:endParaRPr lang="en-US" b="0" i="0" dirty="0">
              <a:solidFill>
                <a:srgbClr val="000000"/>
              </a:solidFill>
              <a:effectLst/>
              <a:latin typeface="Segoe UI" panose="020B0502040204020203" pitchFamily="34" charset="0"/>
            </a:endParaRPr>
          </a:p>
          <a:p>
            <a:pPr algn="l" rtl="0" fontAlgn="base"/>
            <a:r>
              <a:rPr lang="en-US" b="0" i="0" dirty="0">
                <a:solidFill>
                  <a:srgbClr val="404040"/>
                </a:solidFill>
                <a:effectLst/>
                <a:latin typeface="Trebuchet MS" panose="020B0603020202020204" pitchFamily="34" charset="0"/>
              </a:rPr>
              <a:t>​</a:t>
            </a:r>
            <a:endParaRPr lang="en-US"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097622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2088171-74D2-D7E2-6FAF-C2906C14B578}"/>
              </a:ext>
            </a:extLst>
          </p:cNvPr>
          <p:cNvSpPr>
            <a:spLocks noGrp="1"/>
          </p:cNvSpPr>
          <p:nvPr>
            <p:ph type="title"/>
          </p:nvPr>
        </p:nvSpPr>
        <p:spPr>
          <a:xfrm>
            <a:off x="1383564" y="348865"/>
            <a:ext cx="9718111" cy="1576446"/>
          </a:xfrm>
        </p:spPr>
        <p:txBody>
          <a:bodyPr anchor="ctr">
            <a:normAutofit/>
          </a:bodyPr>
          <a:lstStyle/>
          <a:p>
            <a:r>
              <a:rPr lang="en-US" sz="4000" b="0" i="0">
                <a:solidFill>
                  <a:srgbClr val="FFFFFF"/>
                </a:solidFill>
                <a:effectLst/>
                <a:latin typeface="Roboto" panose="02000000000000000000" pitchFamily="2" charset="0"/>
                <a:ea typeface="Roboto" panose="02000000000000000000" pitchFamily="2" charset="0"/>
              </a:rPr>
              <a:t>TB Infection</a:t>
            </a:r>
            <a:endParaRPr lang="en-US" sz="4000">
              <a:solidFill>
                <a:srgbClr val="FFFFFF"/>
              </a:solidFill>
              <a:latin typeface="Roboto" panose="02000000000000000000" pitchFamily="2" charset="0"/>
              <a:ea typeface="Roboto" panose="02000000000000000000" pitchFamily="2" charset="0"/>
            </a:endParaRPr>
          </a:p>
        </p:txBody>
      </p:sp>
      <p:pic>
        <p:nvPicPr>
          <p:cNvPr id="5" name="Graphic 1">
            <a:extLst>
              <a:ext uri="{FF2B5EF4-FFF2-40B4-BE49-F238E27FC236}">
                <a16:creationId xmlns:a16="http://schemas.microsoft.com/office/drawing/2014/main" id="{8E63CFEF-F5D1-3FAC-4A34-12CD98FC6359}"/>
              </a:ext>
            </a:extLst>
          </p:cNvPr>
          <p:cNvPicPr>
            <a:picLocks noChangeAspect="1"/>
          </p:cNvPicPr>
          <p:nvPr/>
        </p:nvPicPr>
        <p:blipFill>
          <a:blip r:embed="rId2"/>
          <a:srcRect/>
          <a:stretch/>
        </p:blipFill>
        <p:spPr>
          <a:xfrm>
            <a:off x="749710" y="5896033"/>
            <a:ext cx="1484830" cy="703340"/>
          </a:xfrm>
          <a:prstGeom prst="rect">
            <a:avLst/>
          </a:prstGeom>
          <a:noFill/>
        </p:spPr>
      </p:pic>
      <p:graphicFrame>
        <p:nvGraphicFramePr>
          <p:cNvPr id="8" name="Content Placeholder 2">
            <a:extLst>
              <a:ext uri="{FF2B5EF4-FFF2-40B4-BE49-F238E27FC236}">
                <a16:creationId xmlns:a16="http://schemas.microsoft.com/office/drawing/2014/main" id="{B878E80E-72A6-3DBB-20CD-F62FC4750C25}"/>
              </a:ext>
            </a:extLst>
          </p:cNvPr>
          <p:cNvGraphicFramePr>
            <a:graphicFrameLocks noGrp="1"/>
          </p:cNvGraphicFramePr>
          <p:nvPr>
            <p:ph idx="1"/>
            <p:extLst>
              <p:ext uri="{D42A27DB-BD31-4B8C-83A1-F6EECF244321}">
                <p14:modId xmlns:p14="http://schemas.microsoft.com/office/powerpoint/2010/main" val="520112538"/>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96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28DE38-35E0-F329-E112-EC82AEF912CD}"/>
              </a:ext>
            </a:extLst>
          </p:cNvPr>
          <p:cNvSpPr>
            <a:spLocks noGrp="1"/>
          </p:cNvSpPr>
          <p:nvPr>
            <p:ph type="title"/>
          </p:nvPr>
        </p:nvSpPr>
        <p:spPr>
          <a:xfrm>
            <a:off x="1171074" y="1396686"/>
            <a:ext cx="3240506" cy="4064628"/>
          </a:xfrm>
        </p:spPr>
        <p:txBody>
          <a:bodyPr vert="horz" lIns="91440" tIns="45720" rIns="91440" bIns="45720" rtlCol="0" anchor="ctr">
            <a:normAutofit/>
          </a:bodyPr>
          <a:lstStyle/>
          <a:p>
            <a:r>
              <a:rPr lang="en-US" b="0" i="0" u="none" strike="noStrike" kern="1200">
                <a:solidFill>
                  <a:srgbClr val="FFFFFF"/>
                </a:solidFill>
                <a:effectLst/>
                <a:latin typeface="+mj-lt"/>
                <a:ea typeface="+mj-ea"/>
                <a:cs typeface="+mj-cs"/>
              </a:rPr>
              <a:t>How Tuberculosis Spreads</a:t>
            </a:r>
            <a:r>
              <a:rPr lang="en-US" b="0" i="0" kern="1200">
                <a:solidFill>
                  <a:srgbClr val="FFFFFF"/>
                </a:solidFill>
                <a:effectLst/>
                <a:latin typeface="+mj-lt"/>
                <a:ea typeface="+mj-ea"/>
                <a:cs typeface="+mj-cs"/>
              </a:rPr>
              <a:t>​</a:t>
            </a:r>
            <a:endParaRPr lang="en-US" kern="1200">
              <a:solidFill>
                <a:srgbClr val="FFFFFF"/>
              </a:solidFill>
              <a:latin typeface="+mj-lt"/>
              <a:ea typeface="+mj-ea"/>
              <a:cs typeface="+mj-cs"/>
            </a:endParaRPr>
          </a:p>
        </p:txBody>
      </p:sp>
      <p:sp>
        <p:nvSpPr>
          <p:cNvPr id="13" name="Arc 12">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3AE1CBA5-7550-E605-BE5A-750A3E766922}"/>
              </a:ext>
            </a:extLst>
          </p:cNvPr>
          <p:cNvSpPr txBox="1"/>
          <p:nvPr/>
        </p:nvSpPr>
        <p:spPr>
          <a:xfrm>
            <a:off x="5370153" y="1526033"/>
            <a:ext cx="5536397" cy="3935281"/>
          </a:xfrm>
          <a:prstGeom prst="rect">
            <a:avLst/>
          </a:prstGeom>
        </p:spPr>
        <p:txBody>
          <a:bodyPr vert="horz" lIns="91440" tIns="45720" rIns="91440" bIns="45720" rtlCol="0">
            <a:normAutofit/>
          </a:bodyPr>
          <a:lstStyle/>
          <a:p>
            <a:pPr indent="-228600" fontAlgn="base">
              <a:lnSpc>
                <a:spcPct val="90000"/>
              </a:lnSpc>
              <a:spcAft>
                <a:spcPts val="600"/>
              </a:spcAft>
              <a:buFont typeface="Arial" panose="020B0604020202020204" pitchFamily="34" charset="0"/>
              <a:buChar char="•"/>
            </a:pPr>
            <a:r>
              <a:rPr lang="en-US" sz="1700" b="0" i="0" u="none" strike="noStrike">
                <a:effectLst/>
              </a:rPr>
              <a:t>Typically, TB germs are put into the air when a person with active TB disease of the lungs or throat coughs, sneezes, speaks, or sings. These germs can stay in the air for several hours, depending on the environment. Persons who breathe in the air containing these TB germs can acquire the disease and go on to develop the latent or active form of the disease</a:t>
            </a:r>
            <a:r>
              <a:rPr lang="en-US" sz="1700" b="0" i="0">
                <a:effectLst/>
              </a:rPr>
              <a:t>​</a:t>
            </a:r>
          </a:p>
          <a:p>
            <a:pPr indent="-228600" fontAlgn="base">
              <a:lnSpc>
                <a:spcPct val="90000"/>
              </a:lnSpc>
              <a:spcAft>
                <a:spcPts val="600"/>
              </a:spcAft>
              <a:buFont typeface="Arial" panose="020B0604020202020204" pitchFamily="34" charset="0"/>
              <a:buChar char="•"/>
            </a:pPr>
            <a:endParaRPr lang="en-US" sz="1700" b="0" i="0">
              <a:effectLst/>
            </a:endParaRPr>
          </a:p>
          <a:p>
            <a:pPr indent="-228600" fontAlgn="base">
              <a:lnSpc>
                <a:spcPct val="90000"/>
              </a:lnSpc>
              <a:spcAft>
                <a:spcPts val="600"/>
              </a:spcAft>
              <a:buFont typeface="Arial" panose="020B0604020202020204" pitchFamily="34" charset="0"/>
              <a:buChar char="•"/>
            </a:pPr>
            <a:r>
              <a:rPr lang="en-US" sz="1700" b="0" i="0" u="none" strike="noStrike">
                <a:effectLst/>
              </a:rPr>
              <a:t>During autopsy, TB bacteria could be spread through aerosol-generating procedures</a:t>
            </a:r>
            <a:r>
              <a:rPr lang="en-US" sz="1700" b="0" i="0">
                <a:effectLst/>
              </a:rPr>
              <a:t>​</a:t>
            </a:r>
          </a:p>
          <a:p>
            <a:pPr indent="-228600" fontAlgn="base">
              <a:lnSpc>
                <a:spcPct val="90000"/>
              </a:lnSpc>
              <a:spcAft>
                <a:spcPts val="600"/>
              </a:spcAft>
              <a:buFont typeface="Arial" panose="020B0604020202020204" pitchFamily="34" charset="0"/>
              <a:buChar char="•"/>
            </a:pPr>
            <a:endParaRPr lang="en-US" sz="1700" b="0" i="0">
              <a:effectLst/>
            </a:endParaRPr>
          </a:p>
          <a:p>
            <a:pPr indent="-228600" fontAlgn="base">
              <a:lnSpc>
                <a:spcPct val="90000"/>
              </a:lnSpc>
              <a:spcAft>
                <a:spcPts val="600"/>
              </a:spcAft>
              <a:buFont typeface="Arial" panose="020B0604020202020204" pitchFamily="34" charset="0"/>
              <a:buChar char="•"/>
            </a:pPr>
            <a:r>
              <a:rPr lang="en-US" sz="1700" b="0" i="0" u="none" strike="noStrike">
                <a:effectLst/>
              </a:rPr>
              <a:t>Since TB is spread through the air, people cannot get infected with TB bacteria through handshakes, sitting on toilet seats, or sharing dishes and utensils with someone who has TB.</a:t>
            </a:r>
            <a:endParaRPr lang="en-US" sz="1700" b="0" i="0">
              <a:effectLst/>
            </a:endParaRPr>
          </a:p>
          <a:p>
            <a:pPr indent="-228600">
              <a:lnSpc>
                <a:spcPct val="90000"/>
              </a:lnSpc>
              <a:spcAft>
                <a:spcPts val="600"/>
              </a:spcAft>
              <a:buFont typeface="Arial" panose="020B0604020202020204" pitchFamily="34" charset="0"/>
              <a:buChar char="•"/>
            </a:pPr>
            <a:endParaRPr lang="en-US" sz="1700"/>
          </a:p>
        </p:txBody>
      </p:sp>
      <p:pic>
        <p:nvPicPr>
          <p:cNvPr id="3" name="Graphic 1">
            <a:extLst>
              <a:ext uri="{FF2B5EF4-FFF2-40B4-BE49-F238E27FC236}">
                <a16:creationId xmlns:a16="http://schemas.microsoft.com/office/drawing/2014/main" id="{49C0972D-F01C-4BCC-5946-D03426F2CC22}"/>
              </a:ext>
            </a:extLst>
          </p:cNvPr>
          <p:cNvPicPr>
            <a:picLocks noChangeAspect="1"/>
          </p:cNvPicPr>
          <p:nvPr/>
        </p:nvPicPr>
        <p:blipFill>
          <a:blip r:embed="rId2"/>
          <a:srcRect/>
          <a:stretch/>
        </p:blipFill>
        <p:spPr>
          <a:xfrm>
            <a:off x="838200" y="6058818"/>
            <a:ext cx="1484830" cy="703340"/>
          </a:xfrm>
          <a:prstGeom prst="rect">
            <a:avLst/>
          </a:prstGeom>
          <a:noFill/>
        </p:spPr>
      </p:pic>
    </p:spTree>
    <p:extLst>
      <p:ext uri="{BB962C8B-B14F-4D97-AF65-F5344CB8AC3E}">
        <p14:creationId xmlns:p14="http://schemas.microsoft.com/office/powerpoint/2010/main" val="16921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88171-74D2-D7E2-6FAF-C2906C14B578}"/>
              </a:ext>
            </a:extLst>
          </p:cNvPr>
          <p:cNvSpPr>
            <a:spLocks noGrp="1"/>
          </p:cNvSpPr>
          <p:nvPr>
            <p:ph type="title"/>
          </p:nvPr>
        </p:nvSpPr>
        <p:spPr/>
        <p:txBody>
          <a:bodyPr/>
          <a:lstStyle/>
          <a:p>
            <a:r>
              <a:rPr lang="en-US" b="0" i="0" u="none" strike="noStrike" dirty="0">
                <a:solidFill>
                  <a:schemeClr val="accent2"/>
                </a:solidFill>
                <a:effectLst/>
                <a:latin typeface="Roboto" panose="02000000000000000000" pitchFamily="2" charset="0"/>
                <a:ea typeface="Roboto" panose="02000000000000000000" pitchFamily="2" charset="0"/>
              </a:rPr>
              <a:t>Symptoms</a:t>
            </a:r>
            <a:r>
              <a:rPr lang="en-US" b="0" i="0" dirty="0">
                <a:solidFill>
                  <a:srgbClr val="90C226"/>
                </a:solidFill>
                <a:effectLst/>
                <a:latin typeface="Roboto" panose="02000000000000000000" pitchFamily="2" charset="0"/>
                <a:ea typeface="Roboto" panose="02000000000000000000" pitchFamily="2" charset="0"/>
              </a:rPr>
              <a:t>​</a:t>
            </a:r>
            <a:endParaRPr lang="en-US" dirty="0">
              <a:latin typeface="Roboto" panose="02000000000000000000" pitchFamily="2" charset="0"/>
              <a:ea typeface="Roboto" panose="02000000000000000000" pitchFamily="2" charset="0"/>
            </a:endParaRPr>
          </a:p>
        </p:txBody>
      </p:sp>
      <p:sp>
        <p:nvSpPr>
          <p:cNvPr id="3" name="Content Placeholder 2">
            <a:extLst>
              <a:ext uri="{FF2B5EF4-FFF2-40B4-BE49-F238E27FC236}">
                <a16:creationId xmlns:a16="http://schemas.microsoft.com/office/drawing/2014/main" id="{9CAB554B-85A3-FFD3-9580-02462EB3F680}"/>
              </a:ext>
            </a:extLst>
          </p:cNvPr>
          <p:cNvSpPr>
            <a:spLocks noGrp="1"/>
          </p:cNvSpPr>
          <p:nvPr>
            <p:ph idx="1"/>
          </p:nvPr>
        </p:nvSpPr>
        <p:spPr>
          <a:xfrm>
            <a:off x="838200" y="1463040"/>
            <a:ext cx="10515600" cy="4217151"/>
          </a:xfrm>
        </p:spPr>
        <p:txBody>
          <a:bodyPr vert="horz" lIns="91440" tIns="45720" rIns="91440" bIns="45720" rtlCol="0" anchor="t">
            <a:noAutofit/>
          </a:bodyPr>
          <a:lstStyle/>
          <a:p>
            <a:pPr marL="0" indent="0" algn="l" rtl="0" fontAlgn="base">
              <a:buNone/>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The general symptoms of TB disease include: </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Feelings of Sickness or Weakness</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Fever</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Night Sweats</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Weight Loss</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marL="0" indent="0" algn="l" rtl="0" fontAlgn="base">
              <a:buNone/>
            </a:pP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marL="0" indent="0" algn="l" rtl="0" fontAlgn="base">
              <a:buNone/>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The symptoms of TB disease of the lungs also include:</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Chest Pain</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Coughing Up Blood</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Coughing</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marL="0" indent="0">
              <a:buNone/>
            </a:pPr>
            <a:endParaRPr lang="en-US" sz="2000" dirty="0">
              <a:solidFill>
                <a:schemeClr val="accent1">
                  <a:lumMod val="90000"/>
                  <a:lumOff val="10000"/>
                </a:schemeClr>
              </a:solidFill>
              <a:latin typeface="Roboto"/>
              <a:ea typeface="Roboto"/>
              <a:cs typeface="Roboto"/>
            </a:endParaRPr>
          </a:p>
          <a:p>
            <a:pPr lvl="2" algn="ctr" rtl="0" fontAlgn="base"/>
            <a:r>
              <a:rPr lang="en-US" sz="1400" b="0" i="1" u="none" strike="noStrike" dirty="0">
                <a:solidFill>
                  <a:schemeClr val="accent1">
                    <a:lumMod val="90000"/>
                    <a:lumOff val="10000"/>
                  </a:schemeClr>
                </a:solidFill>
                <a:effectLst/>
                <a:latin typeface="Roboto"/>
                <a:ea typeface="Roboto"/>
                <a:cs typeface="Roboto"/>
              </a:rPr>
              <a:t>Symptoms of TB disease in other parts of the body depend on the area affected</a:t>
            </a:r>
            <a:r>
              <a:rPr lang="en-US" sz="1400" b="0" i="0" u="none" strike="noStrike" dirty="0">
                <a:solidFill>
                  <a:schemeClr val="accent1">
                    <a:lumMod val="90000"/>
                    <a:lumOff val="10000"/>
                  </a:schemeClr>
                </a:solidFill>
                <a:effectLst/>
                <a:latin typeface="Roboto"/>
                <a:ea typeface="Roboto"/>
                <a:cs typeface="Roboto"/>
              </a:rPr>
              <a:t>.</a:t>
            </a:r>
            <a:endParaRPr lang="en-US" sz="1400" b="0" i="0" dirty="0">
              <a:solidFill>
                <a:schemeClr val="accent1">
                  <a:lumMod val="90000"/>
                  <a:lumOff val="10000"/>
                </a:schemeClr>
              </a:solidFill>
              <a:effectLst/>
              <a:latin typeface="Roboto"/>
              <a:ea typeface="Roboto"/>
              <a:cs typeface="Roboto"/>
            </a:endParaRPr>
          </a:p>
        </p:txBody>
      </p:sp>
      <p:pic>
        <p:nvPicPr>
          <p:cNvPr id="5" name="Graphic 1">
            <a:extLst>
              <a:ext uri="{FF2B5EF4-FFF2-40B4-BE49-F238E27FC236}">
                <a16:creationId xmlns:a16="http://schemas.microsoft.com/office/drawing/2014/main" id="{8E63CFEF-F5D1-3FAC-4A34-12CD98FC6359}"/>
              </a:ext>
            </a:extLst>
          </p:cNvPr>
          <p:cNvPicPr>
            <a:picLocks noChangeAspect="1"/>
          </p:cNvPicPr>
          <p:nvPr/>
        </p:nvPicPr>
        <p:blipFill>
          <a:blip r:embed="rId2"/>
          <a:srcRect/>
          <a:stretch/>
        </p:blipFill>
        <p:spPr>
          <a:xfrm>
            <a:off x="838200" y="6058818"/>
            <a:ext cx="1484830" cy="703340"/>
          </a:xfrm>
          <a:prstGeom prst="rect">
            <a:avLst/>
          </a:prstGeom>
          <a:noFill/>
        </p:spPr>
      </p:pic>
    </p:spTree>
    <p:extLst>
      <p:ext uri="{BB962C8B-B14F-4D97-AF65-F5344CB8AC3E}">
        <p14:creationId xmlns:p14="http://schemas.microsoft.com/office/powerpoint/2010/main" val="53779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8BDF-B4A5-602E-ECD4-6F6C03E2EB5E}"/>
              </a:ext>
            </a:extLst>
          </p:cNvPr>
          <p:cNvSpPr>
            <a:spLocks noGrp="1"/>
          </p:cNvSpPr>
          <p:nvPr>
            <p:ph type="ctrTitle"/>
          </p:nvPr>
        </p:nvSpPr>
        <p:spPr>
          <a:xfrm>
            <a:off x="1082739" y="652006"/>
            <a:ext cx="10026521" cy="993913"/>
          </a:xfrm>
        </p:spPr>
        <p:txBody>
          <a:bodyPr/>
          <a:lstStyle/>
          <a:p>
            <a:r>
              <a:rPr lang="en-US" b="0" i="0" u="none" strike="noStrike" dirty="0">
                <a:solidFill>
                  <a:schemeClr val="accent2"/>
                </a:solidFill>
                <a:effectLst/>
                <a:latin typeface="Roboto" panose="02000000000000000000" pitchFamily="2" charset="0"/>
                <a:ea typeface="Roboto" panose="02000000000000000000" pitchFamily="2" charset="0"/>
              </a:rPr>
              <a:t>Tuberculosis Prevention</a:t>
            </a:r>
            <a:r>
              <a:rPr lang="en-US" b="0" i="0" dirty="0">
                <a:solidFill>
                  <a:schemeClr val="accent2"/>
                </a:solidFill>
                <a:effectLst/>
                <a:latin typeface="Roboto" panose="02000000000000000000" pitchFamily="2" charset="0"/>
                <a:ea typeface="Roboto" panose="02000000000000000000" pitchFamily="2" charset="0"/>
              </a:rPr>
              <a:t>​</a:t>
            </a:r>
            <a:endParaRPr lang="en-US" dirty="0">
              <a:solidFill>
                <a:schemeClr val="accent2"/>
              </a:solidFill>
              <a:latin typeface="Roboto" panose="02000000000000000000" pitchFamily="2" charset="0"/>
              <a:ea typeface="Roboto" panose="02000000000000000000" pitchFamily="2" charset="0"/>
            </a:endParaRPr>
          </a:p>
        </p:txBody>
      </p:sp>
      <p:sp>
        <p:nvSpPr>
          <p:cNvPr id="3" name="TextBox 2">
            <a:extLst>
              <a:ext uri="{FF2B5EF4-FFF2-40B4-BE49-F238E27FC236}">
                <a16:creationId xmlns:a16="http://schemas.microsoft.com/office/drawing/2014/main" id="{2F1F5C24-2BC2-3998-FC49-866965EC61CE}"/>
              </a:ext>
            </a:extLst>
          </p:cNvPr>
          <p:cNvSpPr txBox="1"/>
          <p:nvPr/>
        </p:nvSpPr>
        <p:spPr>
          <a:xfrm>
            <a:off x="548639" y="2608027"/>
            <a:ext cx="11100022" cy="1323439"/>
          </a:xfrm>
          <a:prstGeom prst="rect">
            <a:avLst/>
          </a:prstGeom>
          <a:noFill/>
        </p:spPr>
        <p:txBody>
          <a:bodyPr wrap="square" rtlCol="0">
            <a:spAutoFit/>
          </a:bodyPr>
          <a:lstStyle/>
          <a:p>
            <a:r>
              <a:rPr lang="en-US" sz="2000" b="0" i="0" u="none" strike="noStrike" dirty="0">
                <a:solidFill>
                  <a:schemeClr val="bg1"/>
                </a:solidFill>
                <a:effectLst/>
                <a:latin typeface="Roboto" panose="02000000000000000000" pitchFamily="2" charset="0"/>
                <a:ea typeface="Roboto" panose="02000000000000000000" pitchFamily="2" charset="0"/>
              </a:rPr>
              <a:t>Protective strategies during autopsy include assessment of the risk of a case being infected, early recognition of gross lesions, use of methods for reducing the production of infected aerosols, and protection against any aerosols created by using appropriate personal protective equipment</a:t>
            </a:r>
            <a:r>
              <a:rPr lang="en-US" b="0" i="0" u="none" strike="noStrike" dirty="0">
                <a:solidFill>
                  <a:schemeClr val="bg1"/>
                </a:solidFill>
                <a:effectLst/>
                <a:latin typeface="Roboto" panose="02000000000000000000" pitchFamily="2" charset="0"/>
                <a:ea typeface="Roboto" panose="02000000000000000000" pitchFamily="2" charset="0"/>
              </a:rPr>
              <a:t>.</a:t>
            </a:r>
            <a:endParaRPr lang="en-US" dirty="0">
              <a:solidFill>
                <a:schemeClr val="bg1"/>
              </a:solidFill>
              <a:latin typeface="Roboto" panose="02000000000000000000" pitchFamily="2" charset="0"/>
              <a:ea typeface="Roboto" panose="02000000000000000000" pitchFamily="2" charset="0"/>
            </a:endParaRPr>
          </a:p>
        </p:txBody>
      </p:sp>
      <p:sp>
        <p:nvSpPr>
          <p:cNvPr id="5" name="TextBox 4">
            <a:extLst>
              <a:ext uri="{FF2B5EF4-FFF2-40B4-BE49-F238E27FC236}">
                <a16:creationId xmlns:a16="http://schemas.microsoft.com/office/drawing/2014/main" id="{0BAA106A-8E5F-016C-6784-71226AD9A183}"/>
              </a:ext>
            </a:extLst>
          </p:cNvPr>
          <p:cNvSpPr txBox="1"/>
          <p:nvPr/>
        </p:nvSpPr>
        <p:spPr>
          <a:xfrm>
            <a:off x="604298" y="4118776"/>
            <a:ext cx="10504961" cy="1846659"/>
          </a:xfrm>
          <a:prstGeom prst="rect">
            <a:avLst/>
          </a:prstGeom>
          <a:noFill/>
        </p:spPr>
        <p:txBody>
          <a:bodyPr wrap="square" rtlCol="0">
            <a:spAutoFit/>
          </a:bodyPr>
          <a:lstStyle/>
          <a:p>
            <a:pPr algn="l" rtl="0" fontAlgn="base">
              <a:buFont typeface="Arial" panose="020B0604020202020204" pitchFamily="34" charset="0"/>
              <a:buChar char="•"/>
            </a:pPr>
            <a:r>
              <a:rPr lang="en-US" sz="1600" b="0" i="0" u="none" strike="noStrike" dirty="0">
                <a:solidFill>
                  <a:schemeClr val="bg1"/>
                </a:solidFill>
                <a:effectLst/>
                <a:latin typeface="Roboto" panose="02000000000000000000" pitchFamily="2" charset="0"/>
                <a:ea typeface="Roboto" panose="02000000000000000000" pitchFamily="2" charset="0"/>
              </a:rPr>
              <a:t>A combination of engineered and administrative controls and PPE protocols are utilized to protect employees from TB and other infectious diseases. </a:t>
            </a:r>
            <a:r>
              <a:rPr lang="en-US" sz="1600" b="0" i="0" dirty="0">
                <a:solidFill>
                  <a:schemeClr val="bg1"/>
                </a:solidFill>
                <a:effectLst/>
                <a:latin typeface="Roboto" panose="02000000000000000000" pitchFamily="2" charset="0"/>
                <a:ea typeface="Roboto" panose="02000000000000000000" pitchFamily="2" charset="0"/>
              </a:rPr>
              <a:t>​</a:t>
            </a:r>
          </a:p>
          <a:p>
            <a:pPr algn="l" rtl="0" fontAlgn="base"/>
            <a:r>
              <a:rPr lang="en-US" sz="1600" b="0" i="0" u="none" strike="noStrike" dirty="0">
                <a:solidFill>
                  <a:schemeClr val="bg1"/>
                </a:solidFill>
                <a:effectLst/>
                <a:latin typeface="Roboto" panose="02000000000000000000" pitchFamily="2" charset="0"/>
                <a:ea typeface="Roboto" panose="02000000000000000000" pitchFamily="2" charset="0"/>
              </a:rPr>
              <a:t>  </a:t>
            </a:r>
            <a:r>
              <a:rPr lang="en-US" sz="1600" b="0" i="0" dirty="0">
                <a:solidFill>
                  <a:schemeClr val="bg1"/>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1600" b="0" i="0" u="none" strike="noStrike" dirty="0">
                <a:solidFill>
                  <a:schemeClr val="bg1"/>
                </a:solidFill>
                <a:effectLst/>
                <a:latin typeface="Roboto" panose="02000000000000000000" pitchFamily="2" charset="0"/>
                <a:ea typeface="Roboto" panose="02000000000000000000" pitchFamily="2" charset="0"/>
              </a:rPr>
              <a:t>Staff is responsible for following department protocols and properly wearing PPE. </a:t>
            </a:r>
            <a:r>
              <a:rPr lang="en-US" sz="1600" b="0" i="0" dirty="0">
                <a:solidFill>
                  <a:schemeClr val="bg1"/>
                </a:solidFill>
                <a:effectLst/>
                <a:latin typeface="Roboto" panose="02000000000000000000" pitchFamily="2" charset="0"/>
                <a:ea typeface="Roboto" panose="02000000000000000000" pitchFamily="2" charset="0"/>
              </a:rPr>
              <a:t>​</a:t>
            </a:r>
          </a:p>
          <a:p>
            <a:pPr algn="l" rtl="0" fontAlgn="base"/>
            <a:r>
              <a:rPr lang="en-US" sz="1600" b="0" i="0" u="none" strike="noStrike" dirty="0">
                <a:solidFill>
                  <a:schemeClr val="bg1"/>
                </a:solidFill>
                <a:effectLst/>
                <a:latin typeface="Roboto" panose="02000000000000000000" pitchFamily="2" charset="0"/>
                <a:ea typeface="Roboto" panose="02000000000000000000" pitchFamily="2" charset="0"/>
              </a:rPr>
              <a:t>  </a:t>
            </a:r>
            <a:r>
              <a:rPr lang="en-US" sz="1600" b="0" i="0" dirty="0">
                <a:solidFill>
                  <a:schemeClr val="bg1"/>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1600" b="0" i="0" u="none" strike="noStrike" dirty="0">
                <a:solidFill>
                  <a:schemeClr val="bg1"/>
                </a:solidFill>
                <a:effectLst/>
                <a:latin typeface="Roboto" panose="02000000000000000000" pitchFamily="2" charset="0"/>
                <a:ea typeface="Roboto" panose="02000000000000000000" pitchFamily="2" charset="0"/>
              </a:rPr>
              <a:t>Universal precautions should be used when dealing with human remains.</a:t>
            </a:r>
            <a:endParaRPr lang="en-US" sz="1600" b="0" i="0" dirty="0">
              <a:solidFill>
                <a:schemeClr val="bg1"/>
              </a:solidFill>
              <a:effectLst/>
              <a:latin typeface="Roboto" panose="02000000000000000000" pitchFamily="2" charset="0"/>
              <a:ea typeface="Roboto" panose="02000000000000000000" pitchFamily="2" charset="0"/>
            </a:endParaRPr>
          </a:p>
          <a:p>
            <a:endParaRPr lang="en-US" dirty="0"/>
          </a:p>
        </p:txBody>
      </p:sp>
    </p:spTree>
    <p:extLst>
      <p:ext uri="{BB962C8B-B14F-4D97-AF65-F5344CB8AC3E}">
        <p14:creationId xmlns:p14="http://schemas.microsoft.com/office/powerpoint/2010/main" val="2289665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88171-74D2-D7E2-6FAF-C2906C14B578}"/>
              </a:ext>
            </a:extLst>
          </p:cNvPr>
          <p:cNvSpPr>
            <a:spLocks noGrp="1"/>
          </p:cNvSpPr>
          <p:nvPr>
            <p:ph type="title"/>
          </p:nvPr>
        </p:nvSpPr>
        <p:spPr/>
        <p:txBody>
          <a:bodyPr>
            <a:normAutofit/>
          </a:bodyPr>
          <a:lstStyle/>
          <a:p>
            <a:r>
              <a:rPr lang="en-US" sz="4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Suspected TB Case Procedures for Scenes</a:t>
            </a:r>
            <a:r>
              <a:rPr lang="en-US" sz="4000" b="0" i="0" dirty="0">
                <a:solidFill>
                  <a:schemeClr val="accent1">
                    <a:lumMod val="90000"/>
                    <a:lumOff val="10000"/>
                  </a:schemeClr>
                </a:solidFill>
                <a:effectLst/>
                <a:latin typeface="Roboto" panose="02000000000000000000" pitchFamily="2" charset="0"/>
                <a:ea typeface="Roboto" panose="02000000000000000000" pitchFamily="2" charset="0"/>
              </a:rPr>
              <a:t>​</a:t>
            </a:r>
            <a:endParaRPr lang="en-US" sz="4000" dirty="0">
              <a:solidFill>
                <a:schemeClr val="accent1">
                  <a:lumMod val="90000"/>
                  <a:lumOff val="10000"/>
                </a:schemeClr>
              </a:solidFill>
              <a:latin typeface="Roboto" panose="02000000000000000000" pitchFamily="2" charset="0"/>
              <a:ea typeface="Roboto" panose="02000000000000000000" pitchFamily="2" charset="0"/>
            </a:endParaRPr>
          </a:p>
        </p:txBody>
      </p:sp>
      <p:sp>
        <p:nvSpPr>
          <p:cNvPr id="3" name="Content Placeholder 2">
            <a:extLst>
              <a:ext uri="{FF2B5EF4-FFF2-40B4-BE49-F238E27FC236}">
                <a16:creationId xmlns:a16="http://schemas.microsoft.com/office/drawing/2014/main" id="{9CAB554B-85A3-FFD3-9580-02462EB3F680}"/>
              </a:ext>
            </a:extLst>
          </p:cNvPr>
          <p:cNvSpPr>
            <a:spLocks noGrp="1"/>
          </p:cNvSpPr>
          <p:nvPr>
            <p:ph idx="1"/>
          </p:nvPr>
        </p:nvSpPr>
        <p:spPr>
          <a:xfrm>
            <a:off x="838200" y="2083242"/>
            <a:ext cx="10515600" cy="2560320"/>
          </a:xfrm>
        </p:spPr>
        <p:txBody>
          <a:bodyPr>
            <a:normAutofit/>
          </a:bodyPr>
          <a:lstStyle/>
          <a:p>
            <a:pPr algn="l" rtl="0" fontAlgn="base">
              <a:lnSpc>
                <a:spcPct val="100000"/>
              </a:lnSpc>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Protective strategies at scenes include treating every case as if there is a risk infection (Universal Precautions) by using appropriate personal protective equipment.</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lnSpc>
                <a:spcPct val="100000"/>
              </a:lnSpc>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PPE requirements include: approved N95 Respirator, Bunny Suit/Tyvek suit with hood if required by scene type, booties, and eye protection (goggles/face shield)</a:t>
            </a:r>
            <a:r>
              <a:rPr lang="en-US" sz="2000" b="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lnSpc>
                <a:spcPct val="100000"/>
              </a:lnSpc>
              <a:buFont typeface="Arial" panose="020B0604020202020204" pitchFamily="34" charset="0"/>
              <a:buChar char="•"/>
            </a:pPr>
            <a:r>
              <a:rPr lang="en-US" sz="2000" b="0" i="0" u="none" strike="noStrike" dirty="0">
                <a:solidFill>
                  <a:schemeClr val="accent1">
                    <a:lumMod val="90000"/>
                    <a:lumOff val="10000"/>
                  </a:schemeClr>
                </a:solidFill>
                <a:effectLst/>
                <a:latin typeface="Roboto" panose="02000000000000000000" pitchFamily="2" charset="0"/>
                <a:ea typeface="Roboto" panose="02000000000000000000" pitchFamily="2" charset="0"/>
              </a:rPr>
              <a:t>If a decedent is suspected to have TB, a cloth can be placed over the nose and mouth of the decedent to protect against air expelled from the lungs during movement</a:t>
            </a:r>
            <a:endParaRPr lang="en-US" sz="2000" b="0" i="0" dirty="0">
              <a:solidFill>
                <a:schemeClr val="accent1">
                  <a:lumMod val="90000"/>
                  <a:lumOff val="10000"/>
                </a:schemeClr>
              </a:solidFill>
              <a:effectLst/>
              <a:latin typeface="Roboto" panose="02000000000000000000" pitchFamily="2" charset="0"/>
              <a:ea typeface="Roboto" panose="02000000000000000000" pitchFamily="2" charset="0"/>
            </a:endParaRPr>
          </a:p>
        </p:txBody>
      </p:sp>
      <p:pic>
        <p:nvPicPr>
          <p:cNvPr id="5" name="Graphic 1">
            <a:extLst>
              <a:ext uri="{FF2B5EF4-FFF2-40B4-BE49-F238E27FC236}">
                <a16:creationId xmlns:a16="http://schemas.microsoft.com/office/drawing/2014/main" id="{8E63CFEF-F5D1-3FAC-4A34-12CD98FC6359}"/>
              </a:ext>
            </a:extLst>
          </p:cNvPr>
          <p:cNvPicPr>
            <a:picLocks noChangeAspect="1"/>
          </p:cNvPicPr>
          <p:nvPr/>
        </p:nvPicPr>
        <p:blipFill>
          <a:blip r:embed="rId2"/>
          <a:srcRect/>
          <a:stretch/>
        </p:blipFill>
        <p:spPr>
          <a:xfrm>
            <a:off x="838200" y="6058818"/>
            <a:ext cx="1484830" cy="703340"/>
          </a:xfrm>
          <a:prstGeom prst="rect">
            <a:avLst/>
          </a:prstGeom>
          <a:noFill/>
        </p:spPr>
      </p:pic>
    </p:spTree>
    <p:extLst>
      <p:ext uri="{BB962C8B-B14F-4D97-AF65-F5344CB8AC3E}">
        <p14:creationId xmlns:p14="http://schemas.microsoft.com/office/powerpoint/2010/main" val="130965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088171-74D2-D7E2-6FAF-C2906C14B578}"/>
              </a:ext>
            </a:extLst>
          </p:cNvPr>
          <p:cNvSpPr>
            <a:spLocks noGrp="1"/>
          </p:cNvSpPr>
          <p:nvPr>
            <p:ph type="title"/>
          </p:nvPr>
        </p:nvSpPr>
        <p:spPr>
          <a:xfrm>
            <a:off x="686834" y="1153572"/>
            <a:ext cx="3200400" cy="4461163"/>
          </a:xfrm>
        </p:spPr>
        <p:txBody>
          <a:bodyPr>
            <a:normAutofit/>
          </a:bodyPr>
          <a:lstStyle/>
          <a:p>
            <a:r>
              <a:rPr lang="en-US" b="0" i="0" u="none" strike="noStrike">
                <a:solidFill>
                  <a:srgbClr val="FFFFFF"/>
                </a:solidFill>
                <a:effectLst/>
                <a:latin typeface="Roboto" panose="02000000000000000000" pitchFamily="2" charset="0"/>
                <a:ea typeface="Roboto" panose="02000000000000000000" pitchFamily="2" charset="0"/>
              </a:rPr>
              <a:t>Suspected TB Case Procedures for Autopsy</a:t>
            </a:r>
            <a:endParaRPr lang="en-US">
              <a:solidFill>
                <a:srgbClr val="FFFFFF"/>
              </a:solidFill>
              <a:latin typeface="Roboto" panose="02000000000000000000" pitchFamily="2" charset="0"/>
              <a:ea typeface="Roboto" panose="02000000000000000000" pitchFamily="2" charset="0"/>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CAB554B-85A3-FFD3-9580-02462EB3F680}"/>
              </a:ext>
            </a:extLst>
          </p:cNvPr>
          <p:cNvSpPr>
            <a:spLocks noGrp="1"/>
          </p:cNvSpPr>
          <p:nvPr>
            <p:ph idx="1"/>
          </p:nvPr>
        </p:nvSpPr>
        <p:spPr>
          <a:xfrm>
            <a:off x="4447308" y="591344"/>
            <a:ext cx="6906491" cy="5585619"/>
          </a:xfrm>
        </p:spPr>
        <p:txBody>
          <a:bodyPr anchor="ctr">
            <a:normAutofit/>
          </a:bodyPr>
          <a:lstStyle/>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Cases with known or suspected active TB that require aerosolizing procedures (full or partial autopsies) should be examined in the special procedure exam suite due to increased ventilation and down-draft autopsy tables. </a:t>
            </a:r>
            <a:r>
              <a:rPr lang="en-US" sz="1800" b="0" i="0">
                <a:effectLst/>
                <a:latin typeface="Roboto" panose="02000000000000000000" pitchFamily="2" charset="0"/>
                <a:ea typeface="Roboto" panose="02000000000000000000" pitchFamily="2" charset="0"/>
              </a:rPr>
              <a:t>​</a:t>
            </a:r>
          </a:p>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Persons entering or leaving the special procedure exam suite should be kept to a minimum.</a:t>
            </a:r>
            <a:r>
              <a:rPr lang="en-US" sz="1800" b="0" i="0">
                <a:effectLst/>
                <a:latin typeface="Roboto" panose="02000000000000000000" pitchFamily="2" charset="0"/>
                <a:ea typeface="Roboto" panose="02000000000000000000" pitchFamily="2" charset="0"/>
              </a:rPr>
              <a:t>​</a:t>
            </a:r>
          </a:p>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Full PPE, including the wearing of an N95 rated face mask or respirator, should be worn at all times during such an examination.</a:t>
            </a:r>
            <a:r>
              <a:rPr lang="en-US" sz="1800" b="0" i="0">
                <a:effectLst/>
                <a:latin typeface="Roboto" panose="02000000000000000000" pitchFamily="2" charset="0"/>
                <a:ea typeface="Roboto" panose="02000000000000000000" pitchFamily="2" charset="0"/>
              </a:rPr>
              <a:t>​</a:t>
            </a:r>
          </a:p>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Care should be taken during the examination to limit activities that generate aerosols, such as excessive sampling, handling, or cutting of known or suspected TB lesions in lung or other tissues beyond what is necessary for diagnosis.</a:t>
            </a:r>
            <a:r>
              <a:rPr lang="en-US" sz="1800" b="0" i="0">
                <a:effectLst/>
                <a:latin typeface="Roboto" panose="02000000000000000000" pitchFamily="2" charset="0"/>
                <a:ea typeface="Roboto" panose="02000000000000000000" pitchFamily="2" charset="0"/>
              </a:rPr>
              <a:t>​</a:t>
            </a:r>
          </a:p>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Cut sections of TB lesions to be retained should be placed in formalin without delay.</a:t>
            </a:r>
            <a:r>
              <a:rPr lang="en-US" sz="1800" b="0" i="0">
                <a:effectLst/>
                <a:latin typeface="Roboto" panose="02000000000000000000" pitchFamily="2" charset="0"/>
                <a:ea typeface="Roboto" panose="02000000000000000000" pitchFamily="2" charset="0"/>
              </a:rPr>
              <a:t>​</a:t>
            </a:r>
          </a:p>
          <a:p>
            <a:pPr rtl="0" fontAlgn="base">
              <a:buFont typeface="Arial" panose="020B0604020202020204" pitchFamily="34" charset="0"/>
              <a:buChar char="•"/>
            </a:pPr>
            <a:r>
              <a:rPr lang="en-US" sz="1800" b="0" i="0" u="none" strike="noStrike">
                <a:effectLst/>
                <a:latin typeface="Roboto" panose="02000000000000000000" pitchFamily="2" charset="0"/>
                <a:ea typeface="Roboto" panose="02000000000000000000" pitchFamily="2" charset="0"/>
              </a:rPr>
              <a:t>Cleaning of the workstation should be undertaken as soon as feasible after completion of exam. </a:t>
            </a:r>
            <a:endParaRPr lang="en-US" sz="1800" b="0" i="0">
              <a:effectLst/>
              <a:latin typeface="Roboto" panose="02000000000000000000" pitchFamily="2" charset="0"/>
              <a:ea typeface="Roboto" panose="02000000000000000000" pitchFamily="2" charset="0"/>
            </a:endParaRPr>
          </a:p>
        </p:txBody>
      </p:sp>
      <p:pic>
        <p:nvPicPr>
          <p:cNvPr id="5" name="Graphic 1">
            <a:extLst>
              <a:ext uri="{FF2B5EF4-FFF2-40B4-BE49-F238E27FC236}">
                <a16:creationId xmlns:a16="http://schemas.microsoft.com/office/drawing/2014/main" id="{8E63CFEF-F5D1-3FAC-4A34-12CD98FC6359}"/>
              </a:ext>
            </a:extLst>
          </p:cNvPr>
          <p:cNvPicPr>
            <a:picLocks noChangeAspect="1"/>
          </p:cNvPicPr>
          <p:nvPr/>
        </p:nvPicPr>
        <p:blipFill>
          <a:blip r:embed="rId2"/>
          <a:srcRect/>
          <a:stretch/>
        </p:blipFill>
        <p:spPr>
          <a:xfrm>
            <a:off x="3424857" y="5835572"/>
            <a:ext cx="1484830" cy="703340"/>
          </a:xfrm>
          <a:prstGeom prst="rect">
            <a:avLst/>
          </a:prstGeom>
          <a:noFill/>
        </p:spPr>
      </p:pic>
    </p:spTree>
    <p:extLst>
      <p:ext uri="{BB962C8B-B14F-4D97-AF65-F5344CB8AC3E}">
        <p14:creationId xmlns:p14="http://schemas.microsoft.com/office/powerpoint/2010/main" val="659398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07C32-B150-6C54-CB78-A06B8FF181CB}"/>
              </a:ext>
            </a:extLst>
          </p:cNvPr>
          <p:cNvSpPr>
            <a:spLocks noGrp="1"/>
          </p:cNvSpPr>
          <p:nvPr>
            <p:ph type="title"/>
          </p:nvPr>
        </p:nvSpPr>
        <p:spPr>
          <a:xfrm>
            <a:off x="410816" y="395784"/>
            <a:ext cx="10849555" cy="1325563"/>
          </a:xfrm>
        </p:spPr>
        <p:txBody>
          <a:bodyPr/>
          <a:lstStyle/>
          <a:p>
            <a:r>
              <a:rPr lang="en-US" b="0" i="0" u="none" strike="noStrike" dirty="0">
                <a:solidFill>
                  <a:schemeClr val="accent2"/>
                </a:solidFill>
                <a:effectLst/>
                <a:latin typeface="Roboto" panose="02000000000000000000" pitchFamily="2" charset="0"/>
                <a:ea typeface="Roboto" panose="02000000000000000000" pitchFamily="2" charset="0"/>
              </a:rPr>
              <a:t>CDC Recommendations</a:t>
            </a:r>
            <a:r>
              <a:rPr lang="en-US" b="0" i="0" dirty="0">
                <a:solidFill>
                  <a:schemeClr val="accent2"/>
                </a:solidFill>
                <a:effectLst/>
                <a:latin typeface="Roboto" panose="02000000000000000000" pitchFamily="2" charset="0"/>
                <a:ea typeface="Roboto" panose="02000000000000000000" pitchFamily="2" charset="0"/>
              </a:rPr>
              <a:t>​</a:t>
            </a:r>
            <a:endParaRPr lang="en-US" dirty="0">
              <a:solidFill>
                <a:schemeClr val="accent2"/>
              </a:solidFill>
              <a:latin typeface="Roboto" panose="02000000000000000000" pitchFamily="2" charset="0"/>
              <a:ea typeface="Roboto" panose="02000000000000000000" pitchFamily="2" charset="0"/>
            </a:endParaRPr>
          </a:p>
        </p:txBody>
      </p:sp>
      <p:sp>
        <p:nvSpPr>
          <p:cNvPr id="3" name="Content Placeholder 2">
            <a:extLst>
              <a:ext uri="{FF2B5EF4-FFF2-40B4-BE49-F238E27FC236}">
                <a16:creationId xmlns:a16="http://schemas.microsoft.com/office/drawing/2014/main" id="{47445DDB-EA47-3EC6-8026-FF7668AB9861}"/>
              </a:ext>
            </a:extLst>
          </p:cNvPr>
          <p:cNvSpPr>
            <a:spLocks noGrp="1"/>
          </p:cNvSpPr>
          <p:nvPr>
            <p:ph idx="1"/>
          </p:nvPr>
        </p:nvSpPr>
        <p:spPr>
          <a:xfrm>
            <a:off x="504245" y="2202511"/>
            <a:ext cx="5069619" cy="1455089"/>
          </a:xfrm>
        </p:spPr>
        <p:txBody>
          <a:bodyPr/>
          <a:lstStyle/>
          <a:p>
            <a:pPr algn="l" rtl="0" fontAlgn="base">
              <a:buFont typeface="Arial" panose="020B0604020202020204" pitchFamily="34" charset="0"/>
              <a:buChar char="•"/>
            </a:pPr>
            <a:r>
              <a:rPr lang="en-US" sz="2000" i="0" u="none" strike="noStrike" dirty="0">
                <a:solidFill>
                  <a:schemeClr val="accent1">
                    <a:lumMod val="90000"/>
                    <a:lumOff val="10000"/>
                  </a:schemeClr>
                </a:solidFill>
                <a:effectLst/>
                <a:latin typeface="Roboto" panose="02000000000000000000" pitchFamily="2" charset="0"/>
                <a:ea typeface="Roboto" panose="02000000000000000000" pitchFamily="2" charset="0"/>
              </a:rPr>
              <a:t>Pre-Placement/Baseline Screening prior to beginning work</a:t>
            </a:r>
            <a:r>
              <a:rPr lang="en-US" sz="2000" i="0" dirty="0">
                <a:solidFill>
                  <a:schemeClr val="accent1">
                    <a:lumMod val="90000"/>
                    <a:lumOff val="10000"/>
                  </a:schemeClr>
                </a:solidFill>
                <a:effectLst/>
                <a:latin typeface="Roboto" panose="02000000000000000000" pitchFamily="2" charset="0"/>
                <a:ea typeface="Roboto" panose="02000000000000000000" pitchFamily="2" charset="0"/>
              </a:rPr>
              <a:t>​</a:t>
            </a:r>
          </a:p>
          <a:p>
            <a:pPr algn="l" rtl="0" fontAlgn="base">
              <a:buFont typeface="Arial" panose="020B0604020202020204" pitchFamily="34" charset="0"/>
              <a:buChar char="•"/>
            </a:pPr>
            <a:r>
              <a:rPr lang="en-US" sz="2000" i="0" u="none" strike="noStrike" dirty="0">
                <a:solidFill>
                  <a:schemeClr val="accent1">
                    <a:lumMod val="90000"/>
                    <a:lumOff val="10000"/>
                  </a:schemeClr>
                </a:solidFill>
                <a:effectLst/>
                <a:latin typeface="Roboto" panose="02000000000000000000" pitchFamily="2" charset="0"/>
                <a:ea typeface="Roboto" panose="02000000000000000000" pitchFamily="2" charset="0"/>
              </a:rPr>
              <a:t>Post-exposure testing for those exposed to a known TB case </a:t>
            </a:r>
            <a:r>
              <a:rPr lang="en-US" sz="2000" i="0" u="sng" dirty="0">
                <a:solidFill>
                  <a:schemeClr val="accent1">
                    <a:lumMod val="90000"/>
                    <a:lumOff val="10000"/>
                  </a:schemeClr>
                </a:solidFill>
                <a:effectLst/>
                <a:latin typeface="Roboto" panose="02000000000000000000" pitchFamily="2" charset="0"/>
                <a:ea typeface="Roboto" panose="02000000000000000000" pitchFamily="2" charset="0"/>
              </a:rPr>
              <a:t>without proper PPE</a:t>
            </a:r>
            <a:endParaRPr lang="en-US" sz="2000" i="0" dirty="0">
              <a:solidFill>
                <a:schemeClr val="accent1">
                  <a:lumMod val="90000"/>
                  <a:lumOff val="10000"/>
                </a:schemeClr>
              </a:solidFill>
              <a:effectLst/>
              <a:latin typeface="Roboto" panose="02000000000000000000" pitchFamily="2" charset="0"/>
              <a:ea typeface="Roboto" panose="02000000000000000000" pitchFamily="2" charset="0"/>
            </a:endParaRPr>
          </a:p>
          <a:p>
            <a:endParaRPr lang="en-US" dirty="0"/>
          </a:p>
        </p:txBody>
      </p:sp>
      <p:sp>
        <p:nvSpPr>
          <p:cNvPr id="4" name="Content Placeholder 3">
            <a:extLst>
              <a:ext uri="{FF2B5EF4-FFF2-40B4-BE49-F238E27FC236}">
                <a16:creationId xmlns:a16="http://schemas.microsoft.com/office/drawing/2014/main" id="{8D4A75B9-6EF0-0079-103D-857B7A8F9D1F}"/>
              </a:ext>
            </a:extLst>
          </p:cNvPr>
          <p:cNvSpPr>
            <a:spLocks noGrp="1"/>
          </p:cNvSpPr>
          <p:nvPr>
            <p:ph idx="13"/>
          </p:nvPr>
        </p:nvSpPr>
        <p:spPr>
          <a:xfrm>
            <a:off x="504244" y="1463040"/>
            <a:ext cx="5753433" cy="411480"/>
          </a:xfrm>
        </p:spPr>
        <p:txBody>
          <a:bodyPr>
            <a:normAutofit fontScale="92500"/>
          </a:bodyPr>
          <a:lstStyle/>
          <a:p>
            <a:r>
              <a:rPr lang="en-US" sz="1400" b="1" i="0" dirty="0">
                <a:solidFill>
                  <a:schemeClr val="accent1">
                    <a:lumMod val="90000"/>
                    <a:lumOff val="10000"/>
                  </a:schemeClr>
                </a:solidFill>
                <a:effectLst/>
                <a:latin typeface="Roboto" panose="02000000000000000000" pitchFamily="2" charset="0"/>
                <a:ea typeface="Roboto" panose="02000000000000000000" pitchFamily="2" charset="0"/>
              </a:rPr>
              <a:t>CDC has changed recommendations for testing to:</a:t>
            </a:r>
            <a:endParaRPr lang="en-US" sz="1400" b="1" dirty="0">
              <a:solidFill>
                <a:schemeClr val="accent1">
                  <a:lumMod val="90000"/>
                  <a:lumOff val="10000"/>
                </a:schemeClr>
              </a:solidFill>
              <a:latin typeface="Roboto" panose="02000000000000000000" pitchFamily="2" charset="0"/>
              <a:ea typeface="Roboto" panose="02000000000000000000" pitchFamily="2" charset="0"/>
            </a:endParaRPr>
          </a:p>
        </p:txBody>
      </p:sp>
      <p:pic>
        <p:nvPicPr>
          <p:cNvPr id="7" name="Graphic 1">
            <a:extLst>
              <a:ext uri="{FF2B5EF4-FFF2-40B4-BE49-F238E27FC236}">
                <a16:creationId xmlns:a16="http://schemas.microsoft.com/office/drawing/2014/main" id="{64332CD5-D4CB-E7FF-88CE-D9405357F9BF}"/>
              </a:ext>
            </a:extLst>
          </p:cNvPr>
          <p:cNvPicPr>
            <a:picLocks noChangeAspect="1"/>
          </p:cNvPicPr>
          <p:nvPr/>
        </p:nvPicPr>
        <p:blipFill>
          <a:blip r:embed="rId2"/>
          <a:srcRect/>
          <a:stretch/>
        </p:blipFill>
        <p:spPr>
          <a:xfrm>
            <a:off x="726882" y="5684114"/>
            <a:ext cx="1484830" cy="703340"/>
          </a:xfrm>
          <a:prstGeom prst="rect">
            <a:avLst/>
          </a:prstGeom>
          <a:noFill/>
        </p:spPr>
      </p:pic>
      <p:pic>
        <p:nvPicPr>
          <p:cNvPr id="1026" name="Picture 2">
            <a:extLst>
              <a:ext uri="{FF2B5EF4-FFF2-40B4-BE49-F238E27FC236}">
                <a16:creationId xmlns:a16="http://schemas.microsoft.com/office/drawing/2014/main" id="{2A9761BA-52B1-D856-B0F4-496D9DCFB7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1043" y="1721347"/>
            <a:ext cx="5518206" cy="477152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261E8BC-B066-0623-3974-BF40239751CA}"/>
              </a:ext>
            </a:extLst>
          </p:cNvPr>
          <p:cNvSpPr txBox="1"/>
          <p:nvPr/>
        </p:nvSpPr>
        <p:spPr>
          <a:xfrm>
            <a:off x="127221" y="3986688"/>
            <a:ext cx="6233822" cy="338554"/>
          </a:xfrm>
          <a:prstGeom prst="rect">
            <a:avLst/>
          </a:prstGeom>
          <a:noFill/>
        </p:spPr>
        <p:txBody>
          <a:bodyPr wrap="square" rtlCol="0">
            <a:spAutoFit/>
          </a:bodyPr>
          <a:lstStyle/>
          <a:p>
            <a:r>
              <a:rPr lang="en-US" sz="1600" b="0" i="0" dirty="0">
                <a:solidFill>
                  <a:schemeClr val="accent1">
                    <a:lumMod val="90000"/>
                    <a:lumOff val="10000"/>
                  </a:schemeClr>
                </a:solidFill>
                <a:effectLst/>
                <a:latin typeface="Roboto" panose="02000000000000000000" pitchFamily="2" charset="0"/>
                <a:ea typeface="Roboto" panose="02000000000000000000" pitchFamily="2" charset="0"/>
              </a:rPr>
              <a:t>Testing is no longer recommended on a routine (i.e. annual) basis.</a:t>
            </a:r>
            <a:endParaRPr lang="en-US" sz="1600" dirty="0">
              <a:solidFill>
                <a:schemeClr val="accent1">
                  <a:lumMod val="90000"/>
                  <a:lumOff val="10000"/>
                </a:schemeClr>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36410385"/>
      </p:ext>
    </p:extLst>
  </p:cSld>
  <p:clrMapOvr>
    <a:masterClrMapping/>
  </p:clrMapOvr>
</p:sld>
</file>

<file path=ppt/theme/theme1.xml><?xml version="1.0" encoding="utf-8"?>
<a:theme xmlns:a="http://schemas.openxmlformats.org/drawingml/2006/main" name="Office Theme">
  <a:themeElements>
    <a:clrScheme name="Maricopa County Colors">
      <a:dk1>
        <a:srgbClr val="131D28"/>
      </a:dk1>
      <a:lt1>
        <a:srgbClr val="F1F4F7"/>
      </a:lt1>
      <a:dk2>
        <a:srgbClr val="022F3A"/>
      </a:dk2>
      <a:lt2>
        <a:srgbClr val="F1F4F7"/>
      </a:lt2>
      <a:accent1>
        <a:srgbClr val="132048"/>
      </a:accent1>
      <a:accent2>
        <a:srgbClr val="F26724"/>
      </a:accent2>
      <a:accent3>
        <a:srgbClr val="1E988A"/>
      </a:accent3>
      <a:accent4>
        <a:srgbClr val="D8DFE1"/>
      </a:accent4>
      <a:accent5>
        <a:srgbClr val="FAA21B"/>
      </a:accent5>
      <a:accent6>
        <a:srgbClr val="0070B9"/>
      </a:accent6>
      <a:hlink>
        <a:srgbClr val="0070B9"/>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icopa County HR PowerPoint Template.pptx" id="{B09C6D01-2BD4-49D7-820C-73945E0A7828}" vid="{30AC3256-7AD7-45BD-B402-C0A0EEE003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ad516b6-5e60-427c-84cb-93088935647c">
      <UserInfo>
        <DisplayName>Courtney Haug (OME)</DisplayName>
        <AccountId>61</AccountId>
        <AccountType/>
      </UserInfo>
      <UserInfo>
        <DisplayName>Nicole Butkay (OME)</DisplayName>
        <AccountId>133</AccountId>
        <AccountType/>
      </UserInfo>
      <UserInfo>
        <DisplayName>Aimee Rhoads (MHR)</DisplayName>
        <AccountId>187</AccountId>
        <AccountType/>
      </UserInfo>
      <UserInfo>
        <DisplayName>Nia Rushing (MHR)</DisplayName>
        <AccountId>193</AccountId>
        <AccountType/>
      </UserInfo>
      <UserInfo>
        <DisplayName>Mike Koiv (MHR)</DisplayName>
        <AccountId>90</AccountId>
        <AccountType/>
      </UserInfo>
      <UserInfo>
        <DisplayName>Stephanie Coombs (OME)</DisplayName>
        <AccountId>15</AccountId>
        <AccountType/>
      </UserInfo>
    </SharedWithUsers>
    <TaxCatchAll xmlns="cad516b6-5e60-427c-84cb-93088935647c" xsi:nil="true"/>
    <Category xmlns="2fb2c50e-46ed-4a58-ac00-7cbd040eb83d" xsi:nil="true"/>
    <lcf76f155ced4ddcb4097134ff3c332f xmlns="2fb2c50e-46ed-4a58-ac00-7cbd040eb83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2671A59D9F1140A627C7D7A2B1F4F0" ma:contentTypeVersion="13" ma:contentTypeDescription="Create a new document." ma:contentTypeScope="" ma:versionID="b9c16142328a7b8529dc050b03dea059">
  <xsd:schema xmlns:xsd="http://www.w3.org/2001/XMLSchema" xmlns:xs="http://www.w3.org/2001/XMLSchema" xmlns:p="http://schemas.microsoft.com/office/2006/metadata/properties" xmlns:ns2="2fb2c50e-46ed-4a58-ac00-7cbd040eb83d" xmlns:ns3="cad516b6-5e60-427c-84cb-93088935647c" targetNamespace="http://schemas.microsoft.com/office/2006/metadata/properties" ma:root="true" ma:fieldsID="363c2757c7ed5f179fd5fb1f7fcad2fb" ns2:_="" ns3:_="">
    <xsd:import namespace="2fb2c50e-46ed-4a58-ac00-7cbd040eb83d"/>
    <xsd:import namespace="cad516b6-5e60-427c-84cb-93088935647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Category"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2c50e-46ed-4a58-ac00-7cbd040eb8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bd39d38-0a20-4b23-b9d1-24d24ed51b3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Category" ma:index="18" nillable="true" ma:displayName="Category" ma:format="Dropdown" ma:internalName="Category">
      <xsd:simpleType>
        <xsd:restriction base="dms:Text">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d516b6-5e60-427c-84cb-93088935647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a4ffcbbf-cdc4-46e4-99cf-36d6a464eaf8}" ma:internalName="TaxCatchAll" ma:showField="CatchAllData" ma:web="cad516b6-5e60-427c-84cb-9308893564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76BBFF-CC84-4AD9-A74F-BD14AA53305F}">
  <ds:schemaRefs>
    <ds:schemaRef ds:uri="http://schemas.microsoft.com/office/2006/metadata/properties"/>
    <ds:schemaRef ds:uri="http://schemas.microsoft.com/office/infopath/2007/PartnerControls"/>
    <ds:schemaRef ds:uri="1f224134-23e5-4a25-a84a-84a74549be43"/>
    <ds:schemaRef ds:uri="cad516b6-5e60-427c-84cb-93088935647c"/>
    <ds:schemaRef ds:uri="2fb2c50e-46ed-4a58-ac00-7cbd040eb83d"/>
  </ds:schemaRefs>
</ds:datastoreItem>
</file>

<file path=customXml/itemProps2.xml><?xml version="1.0" encoding="utf-8"?>
<ds:datastoreItem xmlns:ds="http://schemas.openxmlformats.org/officeDocument/2006/customXml" ds:itemID="{B10BCF73-F218-4AEF-91A1-2A35971A7270}">
  <ds:schemaRefs>
    <ds:schemaRef ds:uri="http://schemas.microsoft.com/sharepoint/v3/contenttype/forms"/>
  </ds:schemaRefs>
</ds:datastoreItem>
</file>

<file path=customXml/itemProps3.xml><?xml version="1.0" encoding="utf-8"?>
<ds:datastoreItem xmlns:ds="http://schemas.openxmlformats.org/officeDocument/2006/customXml" ds:itemID="{58002671-B4D9-48AE-A139-136148576B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b2c50e-46ed-4a58-ac00-7cbd040eb83d"/>
    <ds:schemaRef ds:uri="cad516b6-5e60-427c-84cb-9308893564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Maricopa County PowerPoint Template-editable-logo</Template>
  <TotalTime>101</TotalTime>
  <Words>780</Words>
  <Application>Microsoft Office PowerPoint</Application>
  <PresentationFormat>Widescreen</PresentationFormat>
  <Paragraphs>56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OME Tuberculosis Training​</vt:lpstr>
      <vt:lpstr>About Tuberculosis​</vt:lpstr>
      <vt:lpstr>TB Infection</vt:lpstr>
      <vt:lpstr>How Tuberculosis Spreads​</vt:lpstr>
      <vt:lpstr>Symptoms​</vt:lpstr>
      <vt:lpstr>Tuberculosis Prevention​</vt:lpstr>
      <vt:lpstr>Suspected TB Case Procedures for Scenes​</vt:lpstr>
      <vt:lpstr>Suspected TB Case Procedures for Autopsy</vt:lpstr>
      <vt:lpstr>CDC Recommendations​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Goes Here</dc:title>
  <dc:creator>Jeff Johnston (OME)</dc:creator>
  <cp:lastModifiedBy>Stephanie Coombs (OME)</cp:lastModifiedBy>
  <cp:revision>15</cp:revision>
  <dcterms:created xsi:type="dcterms:W3CDTF">2023-03-07T17:06:39Z</dcterms:created>
  <dcterms:modified xsi:type="dcterms:W3CDTF">2023-11-09T17:21:10Z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0x010100512671A59D9F1140A627C7D7A2B1F4F0</vt:lpwstr>
  </property>
  <property fmtid="{D5CDD505-2E9C-101B-9397-08002B2CF9AE}" pid="3" name="MediaServiceImageTags">
    <vt:lpwstr/>
  </property>
</Properties>
</file>